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3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88" r:id="rId2"/>
    <p:sldId id="290" r:id="rId3"/>
    <p:sldId id="289" r:id="rId4"/>
    <p:sldId id="294" r:id="rId5"/>
    <p:sldId id="257" r:id="rId6"/>
    <p:sldId id="293" r:id="rId7"/>
    <p:sldId id="259" r:id="rId8"/>
    <p:sldId id="292" r:id="rId9"/>
    <p:sldId id="291" r:id="rId10"/>
    <p:sldId id="2440" r:id="rId11"/>
    <p:sldId id="2441" r:id="rId12"/>
    <p:sldId id="353" r:id="rId13"/>
    <p:sldId id="270" r:id="rId14"/>
    <p:sldId id="296" r:id="rId15"/>
    <p:sldId id="295" r:id="rId16"/>
    <p:sldId id="279" r:id="rId17"/>
    <p:sldId id="271" r:id="rId18"/>
    <p:sldId id="280" r:id="rId19"/>
    <p:sldId id="281" r:id="rId20"/>
    <p:sldId id="278" r:id="rId21"/>
    <p:sldId id="260" r:id="rId22"/>
    <p:sldId id="261" r:id="rId23"/>
    <p:sldId id="262" r:id="rId24"/>
    <p:sldId id="282" r:id="rId25"/>
    <p:sldId id="286" r:id="rId26"/>
    <p:sldId id="287" r:id="rId27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F892C3-021B-47CB-A8DE-EA0AEC42520E}">
          <p14:sldIdLst>
            <p14:sldId id="288"/>
            <p14:sldId id="290"/>
            <p14:sldId id="289"/>
            <p14:sldId id="294"/>
            <p14:sldId id="257"/>
            <p14:sldId id="293"/>
            <p14:sldId id="259"/>
            <p14:sldId id="292"/>
            <p14:sldId id="291"/>
            <p14:sldId id="2440"/>
            <p14:sldId id="2441"/>
            <p14:sldId id="353"/>
            <p14:sldId id="270"/>
            <p14:sldId id="296"/>
            <p14:sldId id="295"/>
            <p14:sldId id="279"/>
            <p14:sldId id="271"/>
            <p14:sldId id="280"/>
            <p14:sldId id="281"/>
            <p14:sldId id="278"/>
            <p14:sldId id="260"/>
            <p14:sldId id="261"/>
            <p14:sldId id="262"/>
            <p14:sldId id="282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808080"/>
    <a:srgbClr val="5F5F5F"/>
    <a:srgbClr val="D5D5D5"/>
    <a:srgbClr val="EAEAEA"/>
    <a:srgbClr val="DDDDDD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98"/>
    <p:restoredTop sz="94660"/>
  </p:normalViewPr>
  <p:slideViewPr>
    <p:cSldViewPr snapToGrid="0">
      <p:cViewPr varScale="1">
        <p:scale>
          <a:sx n="74" d="100"/>
          <a:sy n="74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ea typeface="Arial Unicode MS" panose="020B060402020202020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04E4932-DEB1-47F0-9C24-E08B6EA0E1A4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ea typeface="Arial Unicode MS" panose="020B060402020202020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54DF89D-DCEF-4713-88D5-EEF5810C93A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6f75fce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6f75fceb_0_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cycle constraint enable image to image translation in both forward and backward mapping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D9429-67C4-4688-B497-2D10480057F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8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 dirty="0"/>
              <a:t>http://docer.wps.cn</a:t>
            </a:r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ea typeface="SimSun" panose="02010600030101010101" pitchFamily="2" charset="-122"/>
              </a:rPr>
              <a:t>25</a:t>
            </a:fld>
            <a:endParaRPr lang="zh-CN" altLang="en-US" sz="1200" dirty="0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 dirty="0"/>
              <a:t>http://docer.wps.cn</a:t>
            </a:r>
            <a:endParaRPr lang="zh-CN" altLang="en-US" dirty="0"/>
          </a:p>
        </p:txBody>
      </p:sp>
      <p:sp>
        <p:nvSpPr>
          <p:cNvPr id="204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ea typeface="SimSun" panose="02010600030101010101" pitchFamily="2" charset="-122"/>
              </a:rPr>
              <a:t>26</a:t>
            </a:fld>
            <a:endParaRPr lang="zh-CN" altLang="en-US" sz="1200" dirty="0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09675" y="2914650"/>
            <a:ext cx="10982325" cy="394335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2053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2550" y="0"/>
            <a:ext cx="1987550" cy="2616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63775" y="2944813"/>
            <a:ext cx="9144000" cy="2237683"/>
          </a:xfrm>
        </p:spPr>
        <p:txBody>
          <a:bodyPr anchor="b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63775" y="5352358"/>
            <a:ext cx="9144000" cy="74840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D96B76B-4908-415D-B4BD-08F21967F16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ea typeface="Arial Unicode MS" panose="020B0604020202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CE8EC7-F4B7-4222-AA2A-EF25AE9785A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 title and 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574000" cy="2653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738400" y="3657604"/>
            <a:ext cx="4574000" cy="968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6538267" y="881333"/>
            <a:ext cx="4574000" cy="51608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8522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5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6DBFE-56E7-41B6-A90F-598560CEC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34486"/>
            <a:ext cx="4998304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F0821-71C9-4AD5-A484-044C266B1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485545"/>
            <a:ext cx="4998304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24212-10C6-435C-9740-5A6D6555D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8980" y="1834486"/>
            <a:ext cx="5022920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0FD89-715C-4877-95B3-C4BCBAED7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8980" y="2485545"/>
            <a:ext cx="5022920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A6A772-971C-4942-B425-C30730B92223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2306121"/>
            <a:ext cx="4999843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DA982A-223C-47F7-A2CF-1B7F38F2E0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330830" y="2291170"/>
            <a:ext cx="5021381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Temporal cycle consistency: for video to video translation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63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1EDBA5-2518-495B-9A60-AC195653D76C}"/>
              </a:ext>
            </a:extLst>
          </p:cNvPr>
          <p:cNvSpPr/>
          <p:nvPr userDrawn="1"/>
        </p:nvSpPr>
        <p:spPr>
          <a:xfrm>
            <a:off x="0" y="0"/>
            <a:ext cx="51495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8639" y="457200"/>
            <a:ext cx="3932237" cy="16002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600" b="1" cap="all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639" y="2406770"/>
            <a:ext cx="3932237" cy="3660626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00000"/>
              </a:lnSpc>
              <a:spcBef>
                <a:spcPts val="240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1E9A9A-8C58-409D-8F09-D03B2518B76E}"/>
              </a:ext>
            </a:extLst>
          </p:cNvPr>
          <p:cNvCxnSpPr>
            <a:cxnSpLocks/>
          </p:cNvCxnSpPr>
          <p:nvPr userDrawn="1"/>
        </p:nvCxnSpPr>
        <p:spPr>
          <a:xfrm>
            <a:off x="608639" y="2160274"/>
            <a:ext cx="39322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66E3799-C0DC-440A-BD4F-D7D7A57C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568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3CFD454-5819-4385-8EB4-A49E7C5B53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58155" y="457200"/>
            <a:ext cx="5979492" cy="5913566"/>
          </a:xfrm>
          <a:custGeom>
            <a:avLst/>
            <a:gdLst>
              <a:gd name="connsiteX0" fmla="*/ 1130405 w 5979492"/>
              <a:gd name="connsiteY0" fmla="*/ 1793782 h 5913566"/>
              <a:gd name="connsiteX1" fmla="*/ 1128704 w 5979492"/>
              <a:gd name="connsiteY1" fmla="*/ 1797067 h 5913566"/>
              <a:gd name="connsiteX2" fmla="*/ 1127570 w 5979492"/>
              <a:gd name="connsiteY2" fmla="*/ 1800353 h 5913566"/>
              <a:gd name="connsiteX3" fmla="*/ 1126719 w 5979492"/>
              <a:gd name="connsiteY3" fmla="*/ 1803091 h 5913566"/>
              <a:gd name="connsiteX4" fmla="*/ 1127570 w 5979492"/>
              <a:gd name="connsiteY4" fmla="*/ 1801995 h 5913566"/>
              <a:gd name="connsiteX5" fmla="*/ 1128420 w 5979492"/>
              <a:gd name="connsiteY5" fmla="*/ 1800627 h 5913566"/>
              <a:gd name="connsiteX6" fmla="*/ 1129271 w 5979492"/>
              <a:gd name="connsiteY6" fmla="*/ 1799258 h 5913566"/>
              <a:gd name="connsiteX7" fmla="*/ 1130405 w 5979492"/>
              <a:gd name="connsiteY7" fmla="*/ 1797889 h 5913566"/>
              <a:gd name="connsiteX8" fmla="*/ 1131822 w 5979492"/>
              <a:gd name="connsiteY8" fmla="*/ 1796794 h 5913566"/>
              <a:gd name="connsiteX9" fmla="*/ 1133241 w 5979492"/>
              <a:gd name="connsiteY9" fmla="*/ 1795972 h 5913566"/>
              <a:gd name="connsiteX10" fmla="*/ 1130405 w 5979492"/>
              <a:gd name="connsiteY10" fmla="*/ 1794056 h 5913566"/>
              <a:gd name="connsiteX11" fmla="*/ 2703956 w 5979492"/>
              <a:gd name="connsiteY11" fmla="*/ 0 h 5913566"/>
              <a:gd name="connsiteX12" fmla="*/ 2713879 w 5979492"/>
              <a:gd name="connsiteY12" fmla="*/ 0 h 5913566"/>
              <a:gd name="connsiteX13" fmla="*/ 2723802 w 5979492"/>
              <a:gd name="connsiteY13" fmla="*/ 0 h 5913566"/>
              <a:gd name="connsiteX14" fmla="*/ 2733442 w 5979492"/>
              <a:gd name="connsiteY14" fmla="*/ 0 h 5913566"/>
              <a:gd name="connsiteX15" fmla="*/ 2743365 w 5979492"/>
              <a:gd name="connsiteY15" fmla="*/ 548 h 5913566"/>
              <a:gd name="connsiteX16" fmla="*/ 2763211 w 5979492"/>
              <a:gd name="connsiteY16" fmla="*/ 1643 h 5913566"/>
              <a:gd name="connsiteX17" fmla="*/ 2782775 w 5979492"/>
              <a:gd name="connsiteY17" fmla="*/ 3560 h 5913566"/>
              <a:gd name="connsiteX18" fmla="*/ 2802621 w 5979492"/>
              <a:gd name="connsiteY18" fmla="*/ 5476 h 5913566"/>
              <a:gd name="connsiteX19" fmla="*/ 2822468 w 5979492"/>
              <a:gd name="connsiteY19" fmla="*/ 8213 h 5913566"/>
              <a:gd name="connsiteX20" fmla="*/ 2842315 w 5979492"/>
              <a:gd name="connsiteY20" fmla="*/ 11225 h 5913566"/>
              <a:gd name="connsiteX21" fmla="*/ 2862161 w 5979492"/>
              <a:gd name="connsiteY21" fmla="*/ 14511 h 5913566"/>
              <a:gd name="connsiteX22" fmla="*/ 2902137 w 5979492"/>
              <a:gd name="connsiteY22" fmla="*/ 21629 h 5913566"/>
              <a:gd name="connsiteX23" fmla="*/ 2916031 w 5979492"/>
              <a:gd name="connsiteY23" fmla="*/ 24640 h 5913566"/>
              <a:gd name="connsiteX24" fmla="*/ 2929923 w 5979492"/>
              <a:gd name="connsiteY24" fmla="*/ 27652 h 5913566"/>
              <a:gd name="connsiteX25" fmla="*/ 2943532 w 5979492"/>
              <a:gd name="connsiteY25" fmla="*/ 31211 h 5913566"/>
              <a:gd name="connsiteX26" fmla="*/ 2956858 w 5979492"/>
              <a:gd name="connsiteY26" fmla="*/ 35318 h 5913566"/>
              <a:gd name="connsiteX27" fmla="*/ 2969900 w 5979492"/>
              <a:gd name="connsiteY27" fmla="*/ 39424 h 5913566"/>
              <a:gd name="connsiteX28" fmla="*/ 2982942 w 5979492"/>
              <a:gd name="connsiteY28" fmla="*/ 43804 h 5913566"/>
              <a:gd name="connsiteX29" fmla="*/ 2995700 w 5979492"/>
              <a:gd name="connsiteY29" fmla="*/ 48732 h 5913566"/>
              <a:gd name="connsiteX30" fmla="*/ 3008459 w 5979492"/>
              <a:gd name="connsiteY30" fmla="*/ 53660 h 5913566"/>
              <a:gd name="connsiteX31" fmla="*/ 3020934 w 5979492"/>
              <a:gd name="connsiteY31" fmla="*/ 58862 h 5913566"/>
              <a:gd name="connsiteX32" fmla="*/ 3033125 w 5979492"/>
              <a:gd name="connsiteY32" fmla="*/ 64338 h 5913566"/>
              <a:gd name="connsiteX33" fmla="*/ 3045317 w 5979492"/>
              <a:gd name="connsiteY33" fmla="*/ 70361 h 5913566"/>
              <a:gd name="connsiteX34" fmla="*/ 3057225 w 5979492"/>
              <a:gd name="connsiteY34" fmla="*/ 76110 h 5913566"/>
              <a:gd name="connsiteX35" fmla="*/ 3069133 w 5979492"/>
              <a:gd name="connsiteY35" fmla="*/ 82407 h 5913566"/>
              <a:gd name="connsiteX36" fmla="*/ 3080757 w 5979492"/>
              <a:gd name="connsiteY36" fmla="*/ 88704 h 5913566"/>
              <a:gd name="connsiteX37" fmla="*/ 3092382 w 5979492"/>
              <a:gd name="connsiteY37" fmla="*/ 95274 h 5913566"/>
              <a:gd name="connsiteX38" fmla="*/ 3104005 w 5979492"/>
              <a:gd name="connsiteY38" fmla="*/ 101845 h 5913566"/>
              <a:gd name="connsiteX39" fmla="*/ 3126687 w 5979492"/>
              <a:gd name="connsiteY39" fmla="*/ 115534 h 5913566"/>
              <a:gd name="connsiteX40" fmla="*/ 3149369 w 5979492"/>
              <a:gd name="connsiteY40" fmla="*/ 129497 h 5913566"/>
              <a:gd name="connsiteX41" fmla="*/ 3171768 w 5979492"/>
              <a:gd name="connsiteY41" fmla="*/ 144006 h 5913566"/>
              <a:gd name="connsiteX42" fmla="*/ 3193883 w 5979492"/>
              <a:gd name="connsiteY42" fmla="*/ 158243 h 5913566"/>
              <a:gd name="connsiteX43" fmla="*/ 3237828 w 5979492"/>
              <a:gd name="connsiteY43" fmla="*/ 186990 h 5913566"/>
              <a:gd name="connsiteX44" fmla="*/ 3260227 w 5979492"/>
              <a:gd name="connsiteY44" fmla="*/ 201499 h 5913566"/>
              <a:gd name="connsiteX45" fmla="*/ 3282342 w 5979492"/>
              <a:gd name="connsiteY45" fmla="*/ 215188 h 5913566"/>
              <a:gd name="connsiteX46" fmla="*/ 3317215 w 5979492"/>
              <a:gd name="connsiteY46" fmla="*/ 235722 h 5913566"/>
              <a:gd name="connsiteX47" fmla="*/ 3334226 w 5979492"/>
              <a:gd name="connsiteY47" fmla="*/ 245851 h 5913566"/>
              <a:gd name="connsiteX48" fmla="*/ 3351521 w 5979492"/>
              <a:gd name="connsiteY48" fmla="*/ 255434 h 5913566"/>
              <a:gd name="connsiteX49" fmla="*/ 3369100 w 5979492"/>
              <a:gd name="connsiteY49" fmla="*/ 265016 h 5913566"/>
              <a:gd name="connsiteX50" fmla="*/ 3386111 w 5979492"/>
              <a:gd name="connsiteY50" fmla="*/ 274324 h 5913566"/>
              <a:gd name="connsiteX51" fmla="*/ 3403689 w 5979492"/>
              <a:gd name="connsiteY51" fmla="*/ 283359 h 5913566"/>
              <a:gd name="connsiteX52" fmla="*/ 3421551 w 5979492"/>
              <a:gd name="connsiteY52" fmla="*/ 291846 h 5913566"/>
              <a:gd name="connsiteX53" fmla="*/ 3439129 w 5979492"/>
              <a:gd name="connsiteY53" fmla="*/ 300059 h 5913566"/>
              <a:gd name="connsiteX54" fmla="*/ 3456992 w 5979492"/>
              <a:gd name="connsiteY54" fmla="*/ 308272 h 5913566"/>
              <a:gd name="connsiteX55" fmla="*/ 3475420 w 5979492"/>
              <a:gd name="connsiteY55" fmla="*/ 315938 h 5913566"/>
              <a:gd name="connsiteX56" fmla="*/ 3493850 w 5979492"/>
              <a:gd name="connsiteY56" fmla="*/ 323056 h 5913566"/>
              <a:gd name="connsiteX57" fmla="*/ 3511995 w 5979492"/>
              <a:gd name="connsiteY57" fmla="*/ 329901 h 5913566"/>
              <a:gd name="connsiteX58" fmla="*/ 3530991 w 5979492"/>
              <a:gd name="connsiteY58" fmla="*/ 336472 h 5913566"/>
              <a:gd name="connsiteX59" fmla="*/ 3549987 w 5979492"/>
              <a:gd name="connsiteY59" fmla="*/ 342495 h 5913566"/>
              <a:gd name="connsiteX60" fmla="*/ 3569550 w 5979492"/>
              <a:gd name="connsiteY60" fmla="*/ 348244 h 5913566"/>
              <a:gd name="connsiteX61" fmla="*/ 3588829 w 5979492"/>
              <a:gd name="connsiteY61" fmla="*/ 353719 h 5913566"/>
              <a:gd name="connsiteX62" fmla="*/ 3607542 w 5979492"/>
              <a:gd name="connsiteY62" fmla="*/ 359469 h 5913566"/>
              <a:gd name="connsiteX63" fmla="*/ 3626538 w 5979492"/>
              <a:gd name="connsiteY63" fmla="*/ 365765 h 5913566"/>
              <a:gd name="connsiteX64" fmla="*/ 3644967 w 5979492"/>
              <a:gd name="connsiteY64" fmla="*/ 372336 h 5913566"/>
              <a:gd name="connsiteX65" fmla="*/ 3663396 w 5979492"/>
              <a:gd name="connsiteY65" fmla="*/ 379181 h 5913566"/>
              <a:gd name="connsiteX66" fmla="*/ 3681258 w 5979492"/>
              <a:gd name="connsiteY66" fmla="*/ 386299 h 5913566"/>
              <a:gd name="connsiteX67" fmla="*/ 3699120 w 5979492"/>
              <a:gd name="connsiteY67" fmla="*/ 393965 h 5913566"/>
              <a:gd name="connsiteX68" fmla="*/ 3716981 w 5979492"/>
              <a:gd name="connsiteY68" fmla="*/ 402178 h 5913566"/>
              <a:gd name="connsiteX69" fmla="*/ 3733993 w 5979492"/>
              <a:gd name="connsiteY69" fmla="*/ 410939 h 5913566"/>
              <a:gd name="connsiteX70" fmla="*/ 3751288 w 5979492"/>
              <a:gd name="connsiteY70" fmla="*/ 419700 h 5913566"/>
              <a:gd name="connsiteX71" fmla="*/ 3768015 w 5979492"/>
              <a:gd name="connsiteY71" fmla="*/ 429555 h 5913566"/>
              <a:gd name="connsiteX72" fmla="*/ 3784460 w 5979492"/>
              <a:gd name="connsiteY72" fmla="*/ 439411 h 5913566"/>
              <a:gd name="connsiteX73" fmla="*/ 3800621 w 5979492"/>
              <a:gd name="connsiteY73" fmla="*/ 450088 h 5913566"/>
              <a:gd name="connsiteX74" fmla="*/ 3816215 w 5979492"/>
              <a:gd name="connsiteY74" fmla="*/ 461313 h 5913566"/>
              <a:gd name="connsiteX75" fmla="*/ 3831525 w 5979492"/>
              <a:gd name="connsiteY75" fmla="*/ 473085 h 5913566"/>
              <a:gd name="connsiteX76" fmla="*/ 3839463 w 5979492"/>
              <a:gd name="connsiteY76" fmla="*/ 479383 h 5913566"/>
              <a:gd name="connsiteX77" fmla="*/ 3846835 w 5979492"/>
              <a:gd name="connsiteY77" fmla="*/ 485679 h 5913566"/>
              <a:gd name="connsiteX78" fmla="*/ 3850804 w 5979492"/>
              <a:gd name="connsiteY78" fmla="*/ 483763 h 5913566"/>
              <a:gd name="connsiteX79" fmla="*/ 3854491 w 5979492"/>
              <a:gd name="connsiteY79" fmla="*/ 482941 h 5913566"/>
              <a:gd name="connsiteX80" fmla="*/ 3857893 w 5979492"/>
              <a:gd name="connsiteY80" fmla="*/ 482668 h 5913566"/>
              <a:gd name="connsiteX81" fmla="*/ 3861295 w 5979492"/>
              <a:gd name="connsiteY81" fmla="*/ 482941 h 5913566"/>
              <a:gd name="connsiteX82" fmla="*/ 3864413 w 5979492"/>
              <a:gd name="connsiteY82" fmla="*/ 483489 h 5913566"/>
              <a:gd name="connsiteX83" fmla="*/ 3867533 w 5979492"/>
              <a:gd name="connsiteY83" fmla="*/ 484584 h 5913566"/>
              <a:gd name="connsiteX84" fmla="*/ 3870084 w 5979492"/>
              <a:gd name="connsiteY84" fmla="*/ 485953 h 5913566"/>
              <a:gd name="connsiteX85" fmla="*/ 3873203 w 5979492"/>
              <a:gd name="connsiteY85" fmla="*/ 487596 h 5913566"/>
              <a:gd name="connsiteX86" fmla="*/ 3878022 w 5979492"/>
              <a:gd name="connsiteY86" fmla="*/ 491155 h 5913566"/>
              <a:gd name="connsiteX87" fmla="*/ 3883410 w 5979492"/>
              <a:gd name="connsiteY87" fmla="*/ 494988 h 5913566"/>
              <a:gd name="connsiteX88" fmla="*/ 3888513 w 5979492"/>
              <a:gd name="connsiteY88" fmla="*/ 498820 h 5913566"/>
              <a:gd name="connsiteX89" fmla="*/ 3891348 w 5979492"/>
              <a:gd name="connsiteY89" fmla="*/ 500190 h 5913566"/>
              <a:gd name="connsiteX90" fmla="*/ 3894183 w 5979492"/>
              <a:gd name="connsiteY90" fmla="*/ 501558 h 5913566"/>
              <a:gd name="connsiteX91" fmla="*/ 3901271 w 5979492"/>
              <a:gd name="connsiteY91" fmla="*/ 503475 h 5913566"/>
              <a:gd name="connsiteX92" fmla="*/ 3908076 w 5979492"/>
              <a:gd name="connsiteY92" fmla="*/ 505665 h 5913566"/>
              <a:gd name="connsiteX93" fmla="*/ 3914597 w 5979492"/>
              <a:gd name="connsiteY93" fmla="*/ 507856 h 5913566"/>
              <a:gd name="connsiteX94" fmla="*/ 3921402 w 5979492"/>
              <a:gd name="connsiteY94" fmla="*/ 510319 h 5913566"/>
              <a:gd name="connsiteX95" fmla="*/ 3934444 w 5979492"/>
              <a:gd name="connsiteY95" fmla="*/ 515521 h 5913566"/>
              <a:gd name="connsiteX96" fmla="*/ 3947202 w 5979492"/>
              <a:gd name="connsiteY96" fmla="*/ 521270 h 5913566"/>
              <a:gd name="connsiteX97" fmla="*/ 3959677 w 5979492"/>
              <a:gd name="connsiteY97" fmla="*/ 527567 h 5913566"/>
              <a:gd name="connsiteX98" fmla="*/ 3971869 w 5979492"/>
              <a:gd name="connsiteY98" fmla="*/ 534138 h 5913566"/>
              <a:gd name="connsiteX99" fmla="*/ 3984060 w 5979492"/>
              <a:gd name="connsiteY99" fmla="*/ 540982 h 5913566"/>
              <a:gd name="connsiteX100" fmla="*/ 3995685 w 5979492"/>
              <a:gd name="connsiteY100" fmla="*/ 548100 h 5913566"/>
              <a:gd name="connsiteX101" fmla="*/ 4019501 w 5979492"/>
              <a:gd name="connsiteY101" fmla="*/ 562611 h 5913566"/>
              <a:gd name="connsiteX102" fmla="*/ 4043599 w 5979492"/>
              <a:gd name="connsiteY102" fmla="*/ 576847 h 5913566"/>
              <a:gd name="connsiteX103" fmla="*/ 4055507 w 5979492"/>
              <a:gd name="connsiteY103" fmla="*/ 583691 h 5913566"/>
              <a:gd name="connsiteX104" fmla="*/ 4067699 w 5979492"/>
              <a:gd name="connsiteY104" fmla="*/ 590536 h 5913566"/>
              <a:gd name="connsiteX105" fmla="*/ 4079891 w 5979492"/>
              <a:gd name="connsiteY105" fmla="*/ 596832 h 5913566"/>
              <a:gd name="connsiteX106" fmla="*/ 4092649 w 5979492"/>
              <a:gd name="connsiteY106" fmla="*/ 602582 h 5913566"/>
              <a:gd name="connsiteX107" fmla="*/ 4134894 w 5979492"/>
              <a:gd name="connsiteY107" fmla="*/ 629412 h 5913566"/>
              <a:gd name="connsiteX108" fmla="*/ 4177139 w 5979492"/>
              <a:gd name="connsiteY108" fmla="*/ 655968 h 5913566"/>
              <a:gd name="connsiteX109" fmla="*/ 4219383 w 5979492"/>
              <a:gd name="connsiteY109" fmla="*/ 683072 h 5913566"/>
              <a:gd name="connsiteX110" fmla="*/ 4261062 w 5979492"/>
              <a:gd name="connsiteY110" fmla="*/ 710176 h 5913566"/>
              <a:gd name="connsiteX111" fmla="*/ 4281759 w 5979492"/>
              <a:gd name="connsiteY111" fmla="*/ 724139 h 5913566"/>
              <a:gd name="connsiteX112" fmla="*/ 4302172 w 5979492"/>
              <a:gd name="connsiteY112" fmla="*/ 738101 h 5913566"/>
              <a:gd name="connsiteX113" fmla="*/ 4322586 w 5979492"/>
              <a:gd name="connsiteY113" fmla="*/ 752337 h 5913566"/>
              <a:gd name="connsiteX114" fmla="*/ 4342999 w 5979492"/>
              <a:gd name="connsiteY114" fmla="*/ 766848 h 5913566"/>
              <a:gd name="connsiteX115" fmla="*/ 4363130 w 5979492"/>
              <a:gd name="connsiteY115" fmla="*/ 781358 h 5913566"/>
              <a:gd name="connsiteX116" fmla="*/ 4382977 w 5979492"/>
              <a:gd name="connsiteY116" fmla="*/ 796141 h 5913566"/>
              <a:gd name="connsiteX117" fmla="*/ 4402539 w 5979492"/>
              <a:gd name="connsiteY117" fmla="*/ 811473 h 5913566"/>
              <a:gd name="connsiteX118" fmla="*/ 4421819 w 5979492"/>
              <a:gd name="connsiteY118" fmla="*/ 827079 h 5913566"/>
              <a:gd name="connsiteX119" fmla="*/ 4431459 w 5979492"/>
              <a:gd name="connsiteY119" fmla="*/ 835018 h 5913566"/>
              <a:gd name="connsiteX120" fmla="*/ 4441382 w 5979492"/>
              <a:gd name="connsiteY120" fmla="*/ 842958 h 5913566"/>
              <a:gd name="connsiteX121" fmla="*/ 4460662 w 5979492"/>
              <a:gd name="connsiteY121" fmla="*/ 858837 h 5913566"/>
              <a:gd name="connsiteX122" fmla="*/ 4479941 w 5979492"/>
              <a:gd name="connsiteY122" fmla="*/ 875263 h 5913566"/>
              <a:gd name="connsiteX123" fmla="*/ 4499504 w 5979492"/>
              <a:gd name="connsiteY123" fmla="*/ 891142 h 5913566"/>
              <a:gd name="connsiteX124" fmla="*/ 4509143 w 5979492"/>
              <a:gd name="connsiteY124" fmla="*/ 899081 h 5913566"/>
              <a:gd name="connsiteX125" fmla="*/ 4518783 w 5979492"/>
              <a:gd name="connsiteY125" fmla="*/ 906747 h 5913566"/>
              <a:gd name="connsiteX126" fmla="*/ 4528991 w 5979492"/>
              <a:gd name="connsiteY126" fmla="*/ 914413 h 5913566"/>
              <a:gd name="connsiteX127" fmla="*/ 4539481 w 5979492"/>
              <a:gd name="connsiteY127" fmla="*/ 921531 h 5913566"/>
              <a:gd name="connsiteX128" fmla="*/ 4549971 w 5979492"/>
              <a:gd name="connsiteY128" fmla="*/ 928649 h 5913566"/>
              <a:gd name="connsiteX129" fmla="*/ 4560745 w 5979492"/>
              <a:gd name="connsiteY129" fmla="*/ 935494 h 5913566"/>
              <a:gd name="connsiteX130" fmla="*/ 4572085 w 5979492"/>
              <a:gd name="connsiteY130" fmla="*/ 942065 h 5913566"/>
              <a:gd name="connsiteX131" fmla="*/ 4583143 w 5979492"/>
              <a:gd name="connsiteY131" fmla="*/ 948088 h 5913566"/>
              <a:gd name="connsiteX132" fmla="*/ 4588247 w 5979492"/>
              <a:gd name="connsiteY132" fmla="*/ 954384 h 5913566"/>
              <a:gd name="connsiteX133" fmla="*/ 4593633 w 5979492"/>
              <a:gd name="connsiteY133" fmla="*/ 960681 h 5913566"/>
              <a:gd name="connsiteX134" fmla="*/ 4599021 w 5979492"/>
              <a:gd name="connsiteY134" fmla="*/ 966704 h 5913566"/>
              <a:gd name="connsiteX135" fmla="*/ 4604691 w 5979492"/>
              <a:gd name="connsiteY135" fmla="*/ 972728 h 5913566"/>
              <a:gd name="connsiteX136" fmla="*/ 4610078 w 5979492"/>
              <a:gd name="connsiteY136" fmla="*/ 978476 h 5913566"/>
              <a:gd name="connsiteX137" fmla="*/ 4616032 w 5979492"/>
              <a:gd name="connsiteY137" fmla="*/ 984226 h 5913566"/>
              <a:gd name="connsiteX138" fmla="*/ 4627940 w 5979492"/>
              <a:gd name="connsiteY138" fmla="*/ 995451 h 5913566"/>
              <a:gd name="connsiteX139" fmla="*/ 4640415 w 5979492"/>
              <a:gd name="connsiteY139" fmla="*/ 1006128 h 5913566"/>
              <a:gd name="connsiteX140" fmla="*/ 4653173 w 5979492"/>
              <a:gd name="connsiteY140" fmla="*/ 1016258 h 5913566"/>
              <a:gd name="connsiteX141" fmla="*/ 4666215 w 5979492"/>
              <a:gd name="connsiteY141" fmla="*/ 1026388 h 5913566"/>
              <a:gd name="connsiteX142" fmla="*/ 4679257 w 5979492"/>
              <a:gd name="connsiteY142" fmla="*/ 1035969 h 5913566"/>
              <a:gd name="connsiteX143" fmla="*/ 4705909 w 5979492"/>
              <a:gd name="connsiteY143" fmla="*/ 1055134 h 5913566"/>
              <a:gd name="connsiteX144" fmla="*/ 4732843 w 5979492"/>
              <a:gd name="connsiteY144" fmla="*/ 1074298 h 5913566"/>
              <a:gd name="connsiteX145" fmla="*/ 4745885 w 5979492"/>
              <a:gd name="connsiteY145" fmla="*/ 1084154 h 5913566"/>
              <a:gd name="connsiteX146" fmla="*/ 4758927 w 5979492"/>
              <a:gd name="connsiteY146" fmla="*/ 1094010 h 5913566"/>
              <a:gd name="connsiteX147" fmla="*/ 4771969 w 5979492"/>
              <a:gd name="connsiteY147" fmla="*/ 1104414 h 5913566"/>
              <a:gd name="connsiteX148" fmla="*/ 4784445 w 5979492"/>
              <a:gd name="connsiteY148" fmla="*/ 1114817 h 5913566"/>
              <a:gd name="connsiteX149" fmla="*/ 4792383 w 5979492"/>
              <a:gd name="connsiteY149" fmla="*/ 1121662 h 5913566"/>
              <a:gd name="connsiteX150" fmla="*/ 4801172 w 5979492"/>
              <a:gd name="connsiteY150" fmla="*/ 1128233 h 5913566"/>
              <a:gd name="connsiteX151" fmla="*/ 4809395 w 5979492"/>
              <a:gd name="connsiteY151" fmla="*/ 1134803 h 5913566"/>
              <a:gd name="connsiteX152" fmla="*/ 4817333 w 5979492"/>
              <a:gd name="connsiteY152" fmla="*/ 1141647 h 5913566"/>
              <a:gd name="connsiteX153" fmla="*/ 4824988 w 5979492"/>
              <a:gd name="connsiteY153" fmla="*/ 1148492 h 5913566"/>
              <a:gd name="connsiteX154" fmla="*/ 4828957 w 5979492"/>
              <a:gd name="connsiteY154" fmla="*/ 1152325 h 5913566"/>
              <a:gd name="connsiteX155" fmla="*/ 4832359 w 5979492"/>
              <a:gd name="connsiteY155" fmla="*/ 1155883 h 5913566"/>
              <a:gd name="connsiteX156" fmla="*/ 4835762 w 5979492"/>
              <a:gd name="connsiteY156" fmla="*/ 1159991 h 5913566"/>
              <a:gd name="connsiteX157" fmla="*/ 4838881 w 5979492"/>
              <a:gd name="connsiteY157" fmla="*/ 1163823 h 5913566"/>
              <a:gd name="connsiteX158" fmla="*/ 4841999 w 5979492"/>
              <a:gd name="connsiteY158" fmla="*/ 1168204 h 5913566"/>
              <a:gd name="connsiteX159" fmla="*/ 4844835 w 5979492"/>
              <a:gd name="connsiteY159" fmla="*/ 1172858 h 5913566"/>
              <a:gd name="connsiteX160" fmla="*/ 4946619 w 5979492"/>
              <a:gd name="connsiteY160" fmla="*/ 1258276 h 5913566"/>
              <a:gd name="connsiteX161" fmla="*/ 5026289 w 5979492"/>
              <a:gd name="connsiteY161" fmla="*/ 1327815 h 5913566"/>
              <a:gd name="connsiteX162" fmla="*/ 5105675 w 5979492"/>
              <a:gd name="connsiteY162" fmla="*/ 1397902 h 5913566"/>
              <a:gd name="connsiteX163" fmla="*/ 5123821 w 5979492"/>
              <a:gd name="connsiteY163" fmla="*/ 1426649 h 5913566"/>
              <a:gd name="connsiteX164" fmla="*/ 5132327 w 5979492"/>
              <a:gd name="connsiteY164" fmla="*/ 1431029 h 5913566"/>
              <a:gd name="connsiteX165" fmla="*/ 5140832 w 5979492"/>
              <a:gd name="connsiteY165" fmla="*/ 1435409 h 5913566"/>
              <a:gd name="connsiteX166" fmla="*/ 5149054 w 5979492"/>
              <a:gd name="connsiteY166" fmla="*/ 1440063 h 5913566"/>
              <a:gd name="connsiteX167" fmla="*/ 5156993 w 5979492"/>
              <a:gd name="connsiteY167" fmla="*/ 1444991 h 5913566"/>
              <a:gd name="connsiteX168" fmla="*/ 5164648 w 5979492"/>
              <a:gd name="connsiteY168" fmla="*/ 1450193 h 5913566"/>
              <a:gd name="connsiteX169" fmla="*/ 5172587 w 5979492"/>
              <a:gd name="connsiteY169" fmla="*/ 1455121 h 5913566"/>
              <a:gd name="connsiteX170" fmla="*/ 5179958 w 5979492"/>
              <a:gd name="connsiteY170" fmla="*/ 1460597 h 5913566"/>
              <a:gd name="connsiteX171" fmla="*/ 5187330 w 5979492"/>
              <a:gd name="connsiteY171" fmla="*/ 1466072 h 5913566"/>
              <a:gd name="connsiteX172" fmla="*/ 5194701 w 5979492"/>
              <a:gd name="connsiteY172" fmla="*/ 1471548 h 5913566"/>
              <a:gd name="connsiteX173" fmla="*/ 5201790 w 5979492"/>
              <a:gd name="connsiteY173" fmla="*/ 1477297 h 5913566"/>
              <a:gd name="connsiteX174" fmla="*/ 5215399 w 5979492"/>
              <a:gd name="connsiteY174" fmla="*/ 1489070 h 5913566"/>
              <a:gd name="connsiteX175" fmla="*/ 5228724 w 5979492"/>
              <a:gd name="connsiteY175" fmla="*/ 1501389 h 5913566"/>
              <a:gd name="connsiteX176" fmla="*/ 5241766 w 5979492"/>
              <a:gd name="connsiteY176" fmla="*/ 1513709 h 5913566"/>
              <a:gd name="connsiteX177" fmla="*/ 5254524 w 5979492"/>
              <a:gd name="connsiteY177" fmla="*/ 1526577 h 5913566"/>
              <a:gd name="connsiteX178" fmla="*/ 5266716 w 5979492"/>
              <a:gd name="connsiteY178" fmla="*/ 1539718 h 5913566"/>
              <a:gd name="connsiteX179" fmla="*/ 5279191 w 5979492"/>
              <a:gd name="connsiteY179" fmla="*/ 1552859 h 5913566"/>
              <a:gd name="connsiteX180" fmla="*/ 5291099 w 5979492"/>
              <a:gd name="connsiteY180" fmla="*/ 1566275 h 5913566"/>
              <a:gd name="connsiteX181" fmla="*/ 5314631 w 5979492"/>
              <a:gd name="connsiteY181" fmla="*/ 1593378 h 5913566"/>
              <a:gd name="connsiteX182" fmla="*/ 5338731 w 5979492"/>
              <a:gd name="connsiteY182" fmla="*/ 1620208 h 5913566"/>
              <a:gd name="connsiteX183" fmla="*/ 5350922 w 5979492"/>
              <a:gd name="connsiteY183" fmla="*/ 1627326 h 5913566"/>
              <a:gd name="connsiteX184" fmla="*/ 5362831 w 5979492"/>
              <a:gd name="connsiteY184" fmla="*/ 1635266 h 5913566"/>
              <a:gd name="connsiteX185" fmla="*/ 5368785 w 5979492"/>
              <a:gd name="connsiteY185" fmla="*/ 1639099 h 5913566"/>
              <a:gd name="connsiteX186" fmla="*/ 5373887 w 5979492"/>
              <a:gd name="connsiteY186" fmla="*/ 1643479 h 5913566"/>
              <a:gd name="connsiteX187" fmla="*/ 5379558 w 5979492"/>
              <a:gd name="connsiteY187" fmla="*/ 1647860 h 5913566"/>
              <a:gd name="connsiteX188" fmla="*/ 5384661 w 5979492"/>
              <a:gd name="connsiteY188" fmla="*/ 1651966 h 5913566"/>
              <a:gd name="connsiteX189" fmla="*/ 5389765 w 5979492"/>
              <a:gd name="connsiteY189" fmla="*/ 1656621 h 5913566"/>
              <a:gd name="connsiteX190" fmla="*/ 5394869 w 5979492"/>
              <a:gd name="connsiteY190" fmla="*/ 1661549 h 5913566"/>
              <a:gd name="connsiteX191" fmla="*/ 5399405 w 5979492"/>
              <a:gd name="connsiteY191" fmla="*/ 1666477 h 5913566"/>
              <a:gd name="connsiteX192" fmla="*/ 5403941 w 5979492"/>
              <a:gd name="connsiteY192" fmla="*/ 1671405 h 5913566"/>
              <a:gd name="connsiteX193" fmla="*/ 5408477 w 5979492"/>
              <a:gd name="connsiteY193" fmla="*/ 1676606 h 5913566"/>
              <a:gd name="connsiteX194" fmla="*/ 5412447 w 5979492"/>
              <a:gd name="connsiteY194" fmla="*/ 1682081 h 5913566"/>
              <a:gd name="connsiteX195" fmla="*/ 5416416 w 5979492"/>
              <a:gd name="connsiteY195" fmla="*/ 1687831 h 5913566"/>
              <a:gd name="connsiteX196" fmla="*/ 5420101 w 5979492"/>
              <a:gd name="connsiteY196" fmla="*/ 1693854 h 5913566"/>
              <a:gd name="connsiteX197" fmla="*/ 5429174 w 5979492"/>
              <a:gd name="connsiteY197" fmla="*/ 1699877 h 5913566"/>
              <a:gd name="connsiteX198" fmla="*/ 5437964 w 5979492"/>
              <a:gd name="connsiteY198" fmla="*/ 1706174 h 5913566"/>
              <a:gd name="connsiteX199" fmla="*/ 5446469 w 5979492"/>
              <a:gd name="connsiteY199" fmla="*/ 1712471 h 5913566"/>
              <a:gd name="connsiteX200" fmla="*/ 5455258 w 5979492"/>
              <a:gd name="connsiteY200" fmla="*/ 1718767 h 5913566"/>
              <a:gd name="connsiteX201" fmla="*/ 5463197 w 5979492"/>
              <a:gd name="connsiteY201" fmla="*/ 1725338 h 5913566"/>
              <a:gd name="connsiteX202" fmla="*/ 5471419 w 5979492"/>
              <a:gd name="connsiteY202" fmla="*/ 1732183 h 5913566"/>
              <a:gd name="connsiteX203" fmla="*/ 5479074 w 5979492"/>
              <a:gd name="connsiteY203" fmla="*/ 1739027 h 5913566"/>
              <a:gd name="connsiteX204" fmla="*/ 5486729 w 5979492"/>
              <a:gd name="connsiteY204" fmla="*/ 1746419 h 5913566"/>
              <a:gd name="connsiteX205" fmla="*/ 5494101 w 5979492"/>
              <a:gd name="connsiteY205" fmla="*/ 1753811 h 5913566"/>
              <a:gd name="connsiteX206" fmla="*/ 5500906 w 5979492"/>
              <a:gd name="connsiteY206" fmla="*/ 1761477 h 5913566"/>
              <a:gd name="connsiteX207" fmla="*/ 5507427 w 5979492"/>
              <a:gd name="connsiteY207" fmla="*/ 1769416 h 5913566"/>
              <a:gd name="connsiteX208" fmla="*/ 5513948 w 5979492"/>
              <a:gd name="connsiteY208" fmla="*/ 1777630 h 5913566"/>
              <a:gd name="connsiteX209" fmla="*/ 5519619 w 5979492"/>
              <a:gd name="connsiteY209" fmla="*/ 1786391 h 5913566"/>
              <a:gd name="connsiteX210" fmla="*/ 5525005 w 5979492"/>
              <a:gd name="connsiteY210" fmla="*/ 1795151 h 5913566"/>
              <a:gd name="connsiteX211" fmla="*/ 5530108 w 5979492"/>
              <a:gd name="connsiteY211" fmla="*/ 1804186 h 5913566"/>
              <a:gd name="connsiteX212" fmla="*/ 5534929 w 5979492"/>
              <a:gd name="connsiteY212" fmla="*/ 1813768 h 5913566"/>
              <a:gd name="connsiteX213" fmla="*/ 5553641 w 5979492"/>
              <a:gd name="connsiteY213" fmla="*/ 1829921 h 5913566"/>
              <a:gd name="connsiteX214" fmla="*/ 5562997 w 5979492"/>
              <a:gd name="connsiteY214" fmla="*/ 1833206 h 5913566"/>
              <a:gd name="connsiteX215" fmla="*/ 5572353 w 5979492"/>
              <a:gd name="connsiteY215" fmla="*/ 1837039 h 5913566"/>
              <a:gd name="connsiteX216" fmla="*/ 5580859 w 5979492"/>
              <a:gd name="connsiteY216" fmla="*/ 1840872 h 5913566"/>
              <a:gd name="connsiteX217" fmla="*/ 5588798 w 5979492"/>
              <a:gd name="connsiteY217" fmla="*/ 1845526 h 5913566"/>
              <a:gd name="connsiteX218" fmla="*/ 5596453 w 5979492"/>
              <a:gd name="connsiteY218" fmla="*/ 1850728 h 5913566"/>
              <a:gd name="connsiteX219" fmla="*/ 5604108 w 5979492"/>
              <a:gd name="connsiteY219" fmla="*/ 1855656 h 5913566"/>
              <a:gd name="connsiteX220" fmla="*/ 5610913 w 5979492"/>
              <a:gd name="connsiteY220" fmla="*/ 1861405 h 5913566"/>
              <a:gd name="connsiteX221" fmla="*/ 5617433 w 5979492"/>
              <a:gd name="connsiteY221" fmla="*/ 1867702 h 5913566"/>
              <a:gd name="connsiteX222" fmla="*/ 5623671 w 5979492"/>
              <a:gd name="connsiteY222" fmla="*/ 1873999 h 5913566"/>
              <a:gd name="connsiteX223" fmla="*/ 5629342 w 5979492"/>
              <a:gd name="connsiteY223" fmla="*/ 1880570 h 5913566"/>
              <a:gd name="connsiteX224" fmla="*/ 5635013 w 5979492"/>
              <a:gd name="connsiteY224" fmla="*/ 1887414 h 5913566"/>
              <a:gd name="connsiteX225" fmla="*/ 5640399 w 5979492"/>
              <a:gd name="connsiteY225" fmla="*/ 1894806 h 5913566"/>
              <a:gd name="connsiteX226" fmla="*/ 5645785 w 5979492"/>
              <a:gd name="connsiteY226" fmla="*/ 1902198 h 5913566"/>
              <a:gd name="connsiteX227" fmla="*/ 5650889 w 5979492"/>
              <a:gd name="connsiteY227" fmla="*/ 1909590 h 5913566"/>
              <a:gd name="connsiteX228" fmla="*/ 5655426 w 5979492"/>
              <a:gd name="connsiteY228" fmla="*/ 1917256 h 5913566"/>
              <a:gd name="connsiteX229" fmla="*/ 5659963 w 5979492"/>
              <a:gd name="connsiteY229" fmla="*/ 1925195 h 5913566"/>
              <a:gd name="connsiteX230" fmla="*/ 5744735 w 5979492"/>
              <a:gd name="connsiteY230" fmla="*/ 2026766 h 5913566"/>
              <a:gd name="connsiteX231" fmla="*/ 5839432 w 5979492"/>
              <a:gd name="connsiteY231" fmla="*/ 2139288 h 5913566"/>
              <a:gd name="connsiteX232" fmla="*/ 5886497 w 5979492"/>
              <a:gd name="connsiteY232" fmla="*/ 2195686 h 5913566"/>
              <a:gd name="connsiteX233" fmla="*/ 5909463 w 5979492"/>
              <a:gd name="connsiteY233" fmla="*/ 2224158 h 5913566"/>
              <a:gd name="connsiteX234" fmla="*/ 5932711 w 5979492"/>
              <a:gd name="connsiteY234" fmla="*/ 2252631 h 5913566"/>
              <a:gd name="connsiteX235" fmla="*/ 5937815 w 5979492"/>
              <a:gd name="connsiteY235" fmla="*/ 2258928 h 5913566"/>
              <a:gd name="connsiteX236" fmla="*/ 5942917 w 5979492"/>
              <a:gd name="connsiteY236" fmla="*/ 2265225 h 5913566"/>
              <a:gd name="connsiteX237" fmla="*/ 5948021 w 5979492"/>
              <a:gd name="connsiteY237" fmla="*/ 2272070 h 5913566"/>
              <a:gd name="connsiteX238" fmla="*/ 5950289 w 5979492"/>
              <a:gd name="connsiteY238" fmla="*/ 2275628 h 5913566"/>
              <a:gd name="connsiteX239" fmla="*/ 5952274 w 5979492"/>
              <a:gd name="connsiteY239" fmla="*/ 2279188 h 5913566"/>
              <a:gd name="connsiteX240" fmla="*/ 5953975 w 5979492"/>
              <a:gd name="connsiteY240" fmla="*/ 2283021 h 5913566"/>
              <a:gd name="connsiteX241" fmla="*/ 5955392 w 5979492"/>
              <a:gd name="connsiteY241" fmla="*/ 2286579 h 5913566"/>
              <a:gd name="connsiteX242" fmla="*/ 5956810 w 5979492"/>
              <a:gd name="connsiteY242" fmla="*/ 2290686 h 5913566"/>
              <a:gd name="connsiteX243" fmla="*/ 5957661 w 5979492"/>
              <a:gd name="connsiteY243" fmla="*/ 2294793 h 5913566"/>
              <a:gd name="connsiteX244" fmla="*/ 5958229 w 5979492"/>
              <a:gd name="connsiteY244" fmla="*/ 2298900 h 5913566"/>
              <a:gd name="connsiteX245" fmla="*/ 5957945 w 5979492"/>
              <a:gd name="connsiteY245" fmla="*/ 2303280 h 5913566"/>
              <a:gd name="connsiteX246" fmla="*/ 5957661 w 5979492"/>
              <a:gd name="connsiteY246" fmla="*/ 2307661 h 5913566"/>
              <a:gd name="connsiteX247" fmla="*/ 5956243 w 5979492"/>
              <a:gd name="connsiteY247" fmla="*/ 2312041 h 5913566"/>
              <a:gd name="connsiteX248" fmla="*/ 5959363 w 5979492"/>
              <a:gd name="connsiteY248" fmla="*/ 2317516 h 5913566"/>
              <a:gd name="connsiteX249" fmla="*/ 5961913 w 5979492"/>
              <a:gd name="connsiteY249" fmla="*/ 2322992 h 5913566"/>
              <a:gd name="connsiteX250" fmla="*/ 5964465 w 5979492"/>
              <a:gd name="connsiteY250" fmla="*/ 2328193 h 5913566"/>
              <a:gd name="connsiteX251" fmla="*/ 5966733 w 5979492"/>
              <a:gd name="connsiteY251" fmla="*/ 2333669 h 5913566"/>
              <a:gd name="connsiteX252" fmla="*/ 5968435 w 5979492"/>
              <a:gd name="connsiteY252" fmla="*/ 2339144 h 5913566"/>
              <a:gd name="connsiteX253" fmla="*/ 5970419 w 5979492"/>
              <a:gd name="connsiteY253" fmla="*/ 2344347 h 5913566"/>
              <a:gd name="connsiteX254" fmla="*/ 5971553 w 5979492"/>
              <a:gd name="connsiteY254" fmla="*/ 2349822 h 5913566"/>
              <a:gd name="connsiteX255" fmla="*/ 5972687 w 5979492"/>
              <a:gd name="connsiteY255" fmla="*/ 2355298 h 5913566"/>
              <a:gd name="connsiteX256" fmla="*/ 5973821 w 5979492"/>
              <a:gd name="connsiteY256" fmla="*/ 2361046 h 5913566"/>
              <a:gd name="connsiteX257" fmla="*/ 5974389 w 5979492"/>
              <a:gd name="connsiteY257" fmla="*/ 2366522 h 5913566"/>
              <a:gd name="connsiteX258" fmla="*/ 5975523 w 5979492"/>
              <a:gd name="connsiteY258" fmla="*/ 2377473 h 5913566"/>
              <a:gd name="connsiteX259" fmla="*/ 5976373 w 5979492"/>
              <a:gd name="connsiteY259" fmla="*/ 2388424 h 5913566"/>
              <a:gd name="connsiteX260" fmla="*/ 5976373 w 5979492"/>
              <a:gd name="connsiteY260" fmla="*/ 2399649 h 5913566"/>
              <a:gd name="connsiteX261" fmla="*/ 5975806 w 5979492"/>
              <a:gd name="connsiteY261" fmla="*/ 2410874 h 5913566"/>
              <a:gd name="connsiteX262" fmla="*/ 5975523 w 5979492"/>
              <a:gd name="connsiteY262" fmla="*/ 2422099 h 5913566"/>
              <a:gd name="connsiteX263" fmla="*/ 5974389 w 5979492"/>
              <a:gd name="connsiteY263" fmla="*/ 2444274 h 5913566"/>
              <a:gd name="connsiteX264" fmla="*/ 5974105 w 5979492"/>
              <a:gd name="connsiteY264" fmla="*/ 2455773 h 5913566"/>
              <a:gd name="connsiteX265" fmla="*/ 5973821 w 5979492"/>
              <a:gd name="connsiteY265" fmla="*/ 2466724 h 5913566"/>
              <a:gd name="connsiteX266" fmla="*/ 5974105 w 5979492"/>
              <a:gd name="connsiteY266" fmla="*/ 2477949 h 5913566"/>
              <a:gd name="connsiteX267" fmla="*/ 5974671 w 5979492"/>
              <a:gd name="connsiteY267" fmla="*/ 2488900 h 5913566"/>
              <a:gd name="connsiteX268" fmla="*/ 5976940 w 5979492"/>
              <a:gd name="connsiteY268" fmla="*/ 2503684 h 5913566"/>
              <a:gd name="connsiteX269" fmla="*/ 5978642 w 5979492"/>
              <a:gd name="connsiteY269" fmla="*/ 2518468 h 5913566"/>
              <a:gd name="connsiteX270" fmla="*/ 5979208 w 5979492"/>
              <a:gd name="connsiteY270" fmla="*/ 2525586 h 5913566"/>
              <a:gd name="connsiteX271" fmla="*/ 5979492 w 5979492"/>
              <a:gd name="connsiteY271" fmla="*/ 2532705 h 5913566"/>
              <a:gd name="connsiteX272" fmla="*/ 5979492 w 5979492"/>
              <a:gd name="connsiteY272" fmla="*/ 2539823 h 5913566"/>
              <a:gd name="connsiteX273" fmla="*/ 5978925 w 5979492"/>
              <a:gd name="connsiteY273" fmla="*/ 2546667 h 5913566"/>
              <a:gd name="connsiteX274" fmla="*/ 5978358 w 5979492"/>
              <a:gd name="connsiteY274" fmla="*/ 2550226 h 5913566"/>
              <a:gd name="connsiteX275" fmla="*/ 5977791 w 5979492"/>
              <a:gd name="connsiteY275" fmla="*/ 2553237 h 5913566"/>
              <a:gd name="connsiteX276" fmla="*/ 5976657 w 5979492"/>
              <a:gd name="connsiteY276" fmla="*/ 2556797 h 5913566"/>
              <a:gd name="connsiteX277" fmla="*/ 5975523 w 5979492"/>
              <a:gd name="connsiteY277" fmla="*/ 2559808 h 5913566"/>
              <a:gd name="connsiteX278" fmla="*/ 5974105 w 5979492"/>
              <a:gd name="connsiteY278" fmla="*/ 2563368 h 5913566"/>
              <a:gd name="connsiteX279" fmla="*/ 5972687 w 5979492"/>
              <a:gd name="connsiteY279" fmla="*/ 2566379 h 5913566"/>
              <a:gd name="connsiteX280" fmla="*/ 5970987 w 5979492"/>
              <a:gd name="connsiteY280" fmla="*/ 2569391 h 5913566"/>
              <a:gd name="connsiteX281" fmla="*/ 5968718 w 5979492"/>
              <a:gd name="connsiteY281" fmla="*/ 2572402 h 5913566"/>
              <a:gd name="connsiteX282" fmla="*/ 5966450 w 5979492"/>
              <a:gd name="connsiteY282" fmla="*/ 2575414 h 5913566"/>
              <a:gd name="connsiteX283" fmla="*/ 5964182 w 5979492"/>
              <a:gd name="connsiteY283" fmla="*/ 2578151 h 5913566"/>
              <a:gd name="connsiteX284" fmla="*/ 5961063 w 5979492"/>
              <a:gd name="connsiteY284" fmla="*/ 2581163 h 5913566"/>
              <a:gd name="connsiteX285" fmla="*/ 5957945 w 5979492"/>
              <a:gd name="connsiteY285" fmla="*/ 2583900 h 5913566"/>
              <a:gd name="connsiteX286" fmla="*/ 5954258 w 5979492"/>
              <a:gd name="connsiteY286" fmla="*/ 2586638 h 5913566"/>
              <a:gd name="connsiteX287" fmla="*/ 5950856 w 5979492"/>
              <a:gd name="connsiteY287" fmla="*/ 2589102 h 5913566"/>
              <a:gd name="connsiteX288" fmla="*/ 5946603 w 5979492"/>
              <a:gd name="connsiteY288" fmla="*/ 2591293 h 5913566"/>
              <a:gd name="connsiteX289" fmla="*/ 5942067 w 5979492"/>
              <a:gd name="connsiteY289" fmla="*/ 2594030 h 5913566"/>
              <a:gd name="connsiteX290" fmla="*/ 5940933 w 5979492"/>
              <a:gd name="connsiteY290" fmla="*/ 2588007 h 5913566"/>
              <a:gd name="connsiteX291" fmla="*/ 5940649 w 5979492"/>
              <a:gd name="connsiteY291" fmla="*/ 2584995 h 5913566"/>
              <a:gd name="connsiteX292" fmla="*/ 5939799 w 5979492"/>
              <a:gd name="connsiteY292" fmla="*/ 2582532 h 5913566"/>
              <a:gd name="connsiteX293" fmla="*/ 5940649 w 5979492"/>
              <a:gd name="connsiteY293" fmla="*/ 2588281 h 5913566"/>
              <a:gd name="connsiteX294" fmla="*/ 5942067 w 5979492"/>
              <a:gd name="connsiteY294" fmla="*/ 2594030 h 5913566"/>
              <a:gd name="connsiteX295" fmla="*/ 5939515 w 5979492"/>
              <a:gd name="connsiteY295" fmla="*/ 2593209 h 5913566"/>
              <a:gd name="connsiteX296" fmla="*/ 5931576 w 5979492"/>
              <a:gd name="connsiteY296" fmla="*/ 2596768 h 5913566"/>
              <a:gd name="connsiteX297" fmla="*/ 5923355 w 5979492"/>
              <a:gd name="connsiteY297" fmla="*/ 2600874 h 5913566"/>
              <a:gd name="connsiteX298" fmla="*/ 5925623 w 5979492"/>
              <a:gd name="connsiteY298" fmla="*/ 2600874 h 5913566"/>
              <a:gd name="connsiteX299" fmla="*/ 5927608 w 5979492"/>
              <a:gd name="connsiteY299" fmla="*/ 2600601 h 5913566"/>
              <a:gd name="connsiteX300" fmla="*/ 5929592 w 5979492"/>
              <a:gd name="connsiteY300" fmla="*/ 2600054 h 5913566"/>
              <a:gd name="connsiteX301" fmla="*/ 5931576 w 5979492"/>
              <a:gd name="connsiteY301" fmla="*/ 2599232 h 5913566"/>
              <a:gd name="connsiteX302" fmla="*/ 5933561 w 5979492"/>
              <a:gd name="connsiteY302" fmla="*/ 2597863 h 5913566"/>
              <a:gd name="connsiteX303" fmla="*/ 5935547 w 5979492"/>
              <a:gd name="connsiteY303" fmla="*/ 2596494 h 5913566"/>
              <a:gd name="connsiteX304" fmla="*/ 5937531 w 5979492"/>
              <a:gd name="connsiteY304" fmla="*/ 2594851 h 5913566"/>
              <a:gd name="connsiteX305" fmla="*/ 5939515 w 5979492"/>
              <a:gd name="connsiteY305" fmla="*/ 2593209 h 5913566"/>
              <a:gd name="connsiteX306" fmla="*/ 5937531 w 5979492"/>
              <a:gd name="connsiteY306" fmla="*/ 2599232 h 5913566"/>
              <a:gd name="connsiteX307" fmla="*/ 5934979 w 5979492"/>
              <a:gd name="connsiteY307" fmla="*/ 2605529 h 5913566"/>
              <a:gd name="connsiteX308" fmla="*/ 5932711 w 5979492"/>
              <a:gd name="connsiteY308" fmla="*/ 2611825 h 5913566"/>
              <a:gd name="connsiteX309" fmla="*/ 5929592 w 5979492"/>
              <a:gd name="connsiteY309" fmla="*/ 2617849 h 5913566"/>
              <a:gd name="connsiteX310" fmla="*/ 5926473 w 5979492"/>
              <a:gd name="connsiteY310" fmla="*/ 2623872 h 5913566"/>
              <a:gd name="connsiteX311" fmla="*/ 5923071 w 5979492"/>
              <a:gd name="connsiteY311" fmla="*/ 2629622 h 5913566"/>
              <a:gd name="connsiteX312" fmla="*/ 5919385 w 5979492"/>
              <a:gd name="connsiteY312" fmla="*/ 2635644 h 5913566"/>
              <a:gd name="connsiteX313" fmla="*/ 5915416 w 5979492"/>
              <a:gd name="connsiteY313" fmla="*/ 2641668 h 5913566"/>
              <a:gd name="connsiteX314" fmla="*/ 5911447 w 5979492"/>
              <a:gd name="connsiteY314" fmla="*/ 2647416 h 5913566"/>
              <a:gd name="connsiteX315" fmla="*/ 5906910 w 5979492"/>
              <a:gd name="connsiteY315" fmla="*/ 2652892 h 5913566"/>
              <a:gd name="connsiteX316" fmla="*/ 5902090 w 5979492"/>
              <a:gd name="connsiteY316" fmla="*/ 2658367 h 5913566"/>
              <a:gd name="connsiteX317" fmla="*/ 5897271 w 5979492"/>
              <a:gd name="connsiteY317" fmla="*/ 2663843 h 5913566"/>
              <a:gd name="connsiteX318" fmla="*/ 5892167 w 5979492"/>
              <a:gd name="connsiteY318" fmla="*/ 2669045 h 5913566"/>
              <a:gd name="connsiteX319" fmla="*/ 5887063 w 5979492"/>
              <a:gd name="connsiteY319" fmla="*/ 2673973 h 5913566"/>
              <a:gd name="connsiteX320" fmla="*/ 5881393 w 5979492"/>
              <a:gd name="connsiteY320" fmla="*/ 2678901 h 5913566"/>
              <a:gd name="connsiteX321" fmla="*/ 5876006 w 5979492"/>
              <a:gd name="connsiteY321" fmla="*/ 2683555 h 5913566"/>
              <a:gd name="connsiteX322" fmla="*/ 5870053 w 5979492"/>
              <a:gd name="connsiteY322" fmla="*/ 2688210 h 5913566"/>
              <a:gd name="connsiteX323" fmla="*/ 5864099 w 5979492"/>
              <a:gd name="connsiteY323" fmla="*/ 2692316 h 5913566"/>
              <a:gd name="connsiteX324" fmla="*/ 5858145 w 5979492"/>
              <a:gd name="connsiteY324" fmla="*/ 2696423 h 5913566"/>
              <a:gd name="connsiteX325" fmla="*/ 5852474 w 5979492"/>
              <a:gd name="connsiteY325" fmla="*/ 2700256 h 5913566"/>
              <a:gd name="connsiteX326" fmla="*/ 5846237 w 5979492"/>
              <a:gd name="connsiteY326" fmla="*/ 2703814 h 5913566"/>
              <a:gd name="connsiteX327" fmla="*/ 5839715 w 5979492"/>
              <a:gd name="connsiteY327" fmla="*/ 2707374 h 5913566"/>
              <a:gd name="connsiteX328" fmla="*/ 5833479 w 5979492"/>
              <a:gd name="connsiteY328" fmla="*/ 2710385 h 5913566"/>
              <a:gd name="connsiteX329" fmla="*/ 5826957 w 5979492"/>
              <a:gd name="connsiteY329" fmla="*/ 2713123 h 5913566"/>
              <a:gd name="connsiteX330" fmla="*/ 5820435 w 5979492"/>
              <a:gd name="connsiteY330" fmla="*/ 2715587 h 5913566"/>
              <a:gd name="connsiteX331" fmla="*/ 5813915 w 5979492"/>
              <a:gd name="connsiteY331" fmla="*/ 2717777 h 5913566"/>
              <a:gd name="connsiteX332" fmla="*/ 5807110 w 5979492"/>
              <a:gd name="connsiteY332" fmla="*/ 2719968 h 5913566"/>
              <a:gd name="connsiteX333" fmla="*/ 5800589 w 5979492"/>
              <a:gd name="connsiteY333" fmla="*/ 2721610 h 5913566"/>
              <a:gd name="connsiteX334" fmla="*/ 5793785 w 5979492"/>
              <a:gd name="connsiteY334" fmla="*/ 2722705 h 5913566"/>
              <a:gd name="connsiteX335" fmla="*/ 5787263 w 5979492"/>
              <a:gd name="connsiteY335" fmla="*/ 2723800 h 5913566"/>
              <a:gd name="connsiteX336" fmla="*/ 5780742 w 5979492"/>
              <a:gd name="connsiteY336" fmla="*/ 2724348 h 5913566"/>
              <a:gd name="connsiteX337" fmla="*/ 5773937 w 5979492"/>
              <a:gd name="connsiteY337" fmla="*/ 2724622 h 5913566"/>
              <a:gd name="connsiteX338" fmla="*/ 5755226 w 5979492"/>
              <a:gd name="connsiteY338" fmla="*/ 2724896 h 5913566"/>
              <a:gd name="connsiteX339" fmla="*/ 5736513 w 5979492"/>
              <a:gd name="connsiteY339" fmla="*/ 2725991 h 5913566"/>
              <a:gd name="connsiteX340" fmla="*/ 5698521 w 5979492"/>
              <a:gd name="connsiteY340" fmla="*/ 2728454 h 5913566"/>
              <a:gd name="connsiteX341" fmla="*/ 5679808 w 5979492"/>
              <a:gd name="connsiteY341" fmla="*/ 2729549 h 5913566"/>
              <a:gd name="connsiteX342" fmla="*/ 5660813 w 5979492"/>
              <a:gd name="connsiteY342" fmla="*/ 2730644 h 5913566"/>
              <a:gd name="connsiteX343" fmla="*/ 5641817 w 5979492"/>
              <a:gd name="connsiteY343" fmla="*/ 2730919 h 5913566"/>
              <a:gd name="connsiteX344" fmla="*/ 5632745 w 5979492"/>
              <a:gd name="connsiteY344" fmla="*/ 2730919 h 5913566"/>
              <a:gd name="connsiteX345" fmla="*/ 5623103 w 5979492"/>
              <a:gd name="connsiteY345" fmla="*/ 2730919 h 5913566"/>
              <a:gd name="connsiteX346" fmla="*/ 5614031 w 5979492"/>
              <a:gd name="connsiteY346" fmla="*/ 2730644 h 5913566"/>
              <a:gd name="connsiteX347" fmla="*/ 5604958 w 5979492"/>
              <a:gd name="connsiteY347" fmla="*/ 2730097 h 5913566"/>
              <a:gd name="connsiteX348" fmla="*/ 5595319 w 5979492"/>
              <a:gd name="connsiteY348" fmla="*/ 2729276 h 5913566"/>
              <a:gd name="connsiteX349" fmla="*/ 5586247 w 5979492"/>
              <a:gd name="connsiteY349" fmla="*/ 2728181 h 5913566"/>
              <a:gd name="connsiteX350" fmla="*/ 5576890 w 5979492"/>
              <a:gd name="connsiteY350" fmla="*/ 2726812 h 5913566"/>
              <a:gd name="connsiteX351" fmla="*/ 5568101 w 5979492"/>
              <a:gd name="connsiteY351" fmla="*/ 2724896 h 5913566"/>
              <a:gd name="connsiteX352" fmla="*/ 5559029 w 5979492"/>
              <a:gd name="connsiteY352" fmla="*/ 2722979 h 5913566"/>
              <a:gd name="connsiteX353" fmla="*/ 5549955 w 5979492"/>
              <a:gd name="connsiteY353" fmla="*/ 2720788 h 5913566"/>
              <a:gd name="connsiteX354" fmla="*/ 5541166 w 5979492"/>
              <a:gd name="connsiteY354" fmla="*/ 2717777 h 5913566"/>
              <a:gd name="connsiteX355" fmla="*/ 5532377 w 5979492"/>
              <a:gd name="connsiteY355" fmla="*/ 2714765 h 5913566"/>
              <a:gd name="connsiteX356" fmla="*/ 5523303 w 5979492"/>
              <a:gd name="connsiteY356" fmla="*/ 2711207 h 5913566"/>
              <a:gd name="connsiteX357" fmla="*/ 5514799 w 5979492"/>
              <a:gd name="connsiteY357" fmla="*/ 2707374 h 5913566"/>
              <a:gd name="connsiteX358" fmla="*/ 5506009 w 5979492"/>
              <a:gd name="connsiteY358" fmla="*/ 2702719 h 5913566"/>
              <a:gd name="connsiteX359" fmla="*/ 5497219 w 5979492"/>
              <a:gd name="connsiteY359" fmla="*/ 2697518 h 5913566"/>
              <a:gd name="connsiteX360" fmla="*/ 5488998 w 5979492"/>
              <a:gd name="connsiteY360" fmla="*/ 2692042 h 5913566"/>
              <a:gd name="connsiteX361" fmla="*/ 5480776 w 5979492"/>
              <a:gd name="connsiteY361" fmla="*/ 2686019 h 5913566"/>
              <a:gd name="connsiteX362" fmla="*/ 5472269 w 5979492"/>
              <a:gd name="connsiteY362" fmla="*/ 2683829 h 5913566"/>
              <a:gd name="connsiteX363" fmla="*/ 5464331 w 5979492"/>
              <a:gd name="connsiteY363" fmla="*/ 2681639 h 5913566"/>
              <a:gd name="connsiteX364" fmla="*/ 5456961 w 5979492"/>
              <a:gd name="connsiteY364" fmla="*/ 2678354 h 5913566"/>
              <a:gd name="connsiteX365" fmla="*/ 5449305 w 5979492"/>
              <a:gd name="connsiteY365" fmla="*/ 2675342 h 5913566"/>
              <a:gd name="connsiteX366" fmla="*/ 5442217 w 5979492"/>
              <a:gd name="connsiteY366" fmla="*/ 2671783 h 5913566"/>
              <a:gd name="connsiteX367" fmla="*/ 5435129 w 5979492"/>
              <a:gd name="connsiteY367" fmla="*/ 2668223 h 5913566"/>
              <a:gd name="connsiteX368" fmla="*/ 5428324 w 5979492"/>
              <a:gd name="connsiteY368" fmla="*/ 2664117 h 5913566"/>
              <a:gd name="connsiteX369" fmla="*/ 5421519 w 5979492"/>
              <a:gd name="connsiteY369" fmla="*/ 2659737 h 5913566"/>
              <a:gd name="connsiteX370" fmla="*/ 5408195 w 5979492"/>
              <a:gd name="connsiteY370" fmla="*/ 2650976 h 5913566"/>
              <a:gd name="connsiteX371" fmla="*/ 5395151 w 5979492"/>
              <a:gd name="connsiteY371" fmla="*/ 2641941 h 5913566"/>
              <a:gd name="connsiteX372" fmla="*/ 5382111 w 5979492"/>
              <a:gd name="connsiteY372" fmla="*/ 2632907 h 5913566"/>
              <a:gd name="connsiteX373" fmla="*/ 5368785 w 5979492"/>
              <a:gd name="connsiteY373" fmla="*/ 2624146 h 5913566"/>
              <a:gd name="connsiteX374" fmla="*/ 5321435 w 5979492"/>
              <a:gd name="connsiteY374" fmla="*/ 2591566 h 5913566"/>
              <a:gd name="connsiteX375" fmla="*/ 5251406 w 5979492"/>
              <a:gd name="connsiteY375" fmla="*/ 2551047 h 5913566"/>
              <a:gd name="connsiteX376" fmla="*/ 5218801 w 5979492"/>
              <a:gd name="connsiteY376" fmla="*/ 2523122 h 5913566"/>
              <a:gd name="connsiteX377" fmla="*/ 5207743 w 5979492"/>
              <a:gd name="connsiteY377" fmla="*/ 2518468 h 5913566"/>
              <a:gd name="connsiteX378" fmla="*/ 5196685 w 5979492"/>
              <a:gd name="connsiteY378" fmla="*/ 2513814 h 5913566"/>
              <a:gd name="connsiteX379" fmla="*/ 5185913 w 5979492"/>
              <a:gd name="connsiteY379" fmla="*/ 2508886 h 5913566"/>
              <a:gd name="connsiteX380" fmla="*/ 5175422 w 5979492"/>
              <a:gd name="connsiteY380" fmla="*/ 2504232 h 5913566"/>
              <a:gd name="connsiteX381" fmla="*/ 5170035 w 5979492"/>
              <a:gd name="connsiteY381" fmla="*/ 2501220 h 5913566"/>
              <a:gd name="connsiteX382" fmla="*/ 5164931 w 5979492"/>
              <a:gd name="connsiteY382" fmla="*/ 2498482 h 5913566"/>
              <a:gd name="connsiteX383" fmla="*/ 5160111 w 5979492"/>
              <a:gd name="connsiteY383" fmla="*/ 2495197 h 5913566"/>
              <a:gd name="connsiteX384" fmla="*/ 5155292 w 5979492"/>
              <a:gd name="connsiteY384" fmla="*/ 2491911 h 5913566"/>
              <a:gd name="connsiteX385" fmla="*/ 5150756 w 5979492"/>
              <a:gd name="connsiteY385" fmla="*/ 2488353 h 5913566"/>
              <a:gd name="connsiteX386" fmla="*/ 5146503 w 5979492"/>
              <a:gd name="connsiteY386" fmla="*/ 2484520 h 5913566"/>
              <a:gd name="connsiteX387" fmla="*/ 5142249 w 5979492"/>
              <a:gd name="connsiteY387" fmla="*/ 2480413 h 5913566"/>
              <a:gd name="connsiteX388" fmla="*/ 5138281 w 5979492"/>
              <a:gd name="connsiteY388" fmla="*/ 2475759 h 5913566"/>
              <a:gd name="connsiteX389" fmla="*/ 5131759 w 5979492"/>
              <a:gd name="connsiteY389" fmla="*/ 2468914 h 5913566"/>
              <a:gd name="connsiteX390" fmla="*/ 5125522 w 5979492"/>
              <a:gd name="connsiteY390" fmla="*/ 2461796 h 5913566"/>
              <a:gd name="connsiteX391" fmla="*/ 5119285 w 5979492"/>
              <a:gd name="connsiteY391" fmla="*/ 2454678 h 5913566"/>
              <a:gd name="connsiteX392" fmla="*/ 5113047 w 5979492"/>
              <a:gd name="connsiteY392" fmla="*/ 2447560 h 5913566"/>
              <a:gd name="connsiteX393" fmla="*/ 5106527 w 5979492"/>
              <a:gd name="connsiteY393" fmla="*/ 2440716 h 5913566"/>
              <a:gd name="connsiteX394" fmla="*/ 5099722 w 5979492"/>
              <a:gd name="connsiteY394" fmla="*/ 2434145 h 5913566"/>
              <a:gd name="connsiteX395" fmla="*/ 5096319 w 5979492"/>
              <a:gd name="connsiteY395" fmla="*/ 2431133 h 5913566"/>
              <a:gd name="connsiteX396" fmla="*/ 5092633 w 5979492"/>
              <a:gd name="connsiteY396" fmla="*/ 2428395 h 5913566"/>
              <a:gd name="connsiteX397" fmla="*/ 5088947 w 5979492"/>
              <a:gd name="connsiteY397" fmla="*/ 2425658 h 5913566"/>
              <a:gd name="connsiteX398" fmla="*/ 5084695 w 5979492"/>
              <a:gd name="connsiteY398" fmla="*/ 2423194 h 5913566"/>
              <a:gd name="connsiteX399" fmla="*/ 5080725 w 5979492"/>
              <a:gd name="connsiteY399" fmla="*/ 2421004 h 5913566"/>
              <a:gd name="connsiteX400" fmla="*/ 5076756 w 5979492"/>
              <a:gd name="connsiteY400" fmla="*/ 2418266 h 5913566"/>
              <a:gd name="connsiteX401" fmla="*/ 5068533 w 5979492"/>
              <a:gd name="connsiteY401" fmla="*/ 2412516 h 5913566"/>
              <a:gd name="connsiteX402" fmla="*/ 5063997 w 5979492"/>
              <a:gd name="connsiteY402" fmla="*/ 2410053 h 5913566"/>
              <a:gd name="connsiteX403" fmla="*/ 5059461 w 5979492"/>
              <a:gd name="connsiteY403" fmla="*/ 2407315 h 5913566"/>
              <a:gd name="connsiteX404" fmla="*/ 5055209 w 5979492"/>
              <a:gd name="connsiteY404" fmla="*/ 2405125 h 5913566"/>
              <a:gd name="connsiteX405" fmla="*/ 5050388 w 5979492"/>
              <a:gd name="connsiteY405" fmla="*/ 2403482 h 5913566"/>
              <a:gd name="connsiteX406" fmla="*/ 5045569 w 5979492"/>
              <a:gd name="connsiteY406" fmla="*/ 2402387 h 5913566"/>
              <a:gd name="connsiteX407" fmla="*/ 5043301 w 5979492"/>
              <a:gd name="connsiteY407" fmla="*/ 2401840 h 5913566"/>
              <a:gd name="connsiteX408" fmla="*/ 5040749 w 5979492"/>
              <a:gd name="connsiteY408" fmla="*/ 2401840 h 5913566"/>
              <a:gd name="connsiteX409" fmla="*/ 5038481 w 5979492"/>
              <a:gd name="connsiteY409" fmla="*/ 2401840 h 5913566"/>
              <a:gd name="connsiteX410" fmla="*/ 5036213 w 5979492"/>
              <a:gd name="connsiteY410" fmla="*/ 2401840 h 5913566"/>
              <a:gd name="connsiteX411" fmla="*/ 5033377 w 5979492"/>
              <a:gd name="connsiteY411" fmla="*/ 2402387 h 5913566"/>
              <a:gd name="connsiteX412" fmla="*/ 5031109 w 5979492"/>
              <a:gd name="connsiteY412" fmla="*/ 2402935 h 5913566"/>
              <a:gd name="connsiteX413" fmla="*/ 5028841 w 5979492"/>
              <a:gd name="connsiteY413" fmla="*/ 2403756 h 5913566"/>
              <a:gd name="connsiteX414" fmla="*/ 5026006 w 5979492"/>
              <a:gd name="connsiteY414" fmla="*/ 2404851 h 5913566"/>
              <a:gd name="connsiteX415" fmla="*/ 5023737 w 5979492"/>
              <a:gd name="connsiteY415" fmla="*/ 2406220 h 5913566"/>
              <a:gd name="connsiteX416" fmla="*/ 5020903 w 5979492"/>
              <a:gd name="connsiteY416" fmla="*/ 2408136 h 5913566"/>
              <a:gd name="connsiteX417" fmla="*/ 5018635 w 5979492"/>
              <a:gd name="connsiteY417" fmla="*/ 2410326 h 5913566"/>
              <a:gd name="connsiteX418" fmla="*/ 5016082 w 5979492"/>
              <a:gd name="connsiteY418" fmla="*/ 2412516 h 5913566"/>
              <a:gd name="connsiteX419" fmla="*/ 5013531 w 5979492"/>
              <a:gd name="connsiteY419" fmla="*/ 2415254 h 5913566"/>
              <a:gd name="connsiteX420" fmla="*/ 5010979 w 5979492"/>
              <a:gd name="connsiteY420" fmla="*/ 2418266 h 5913566"/>
              <a:gd name="connsiteX421" fmla="*/ 5012113 w 5979492"/>
              <a:gd name="connsiteY421" fmla="*/ 2419635 h 5913566"/>
              <a:gd name="connsiteX422" fmla="*/ 5012680 w 5979492"/>
              <a:gd name="connsiteY422" fmla="*/ 2421551 h 5913566"/>
              <a:gd name="connsiteX423" fmla="*/ 5012964 w 5979492"/>
              <a:gd name="connsiteY423" fmla="*/ 2422920 h 5913566"/>
              <a:gd name="connsiteX424" fmla="*/ 5012964 w 5979492"/>
              <a:gd name="connsiteY424" fmla="*/ 2424289 h 5913566"/>
              <a:gd name="connsiteX425" fmla="*/ 5012964 w 5979492"/>
              <a:gd name="connsiteY425" fmla="*/ 2425658 h 5913566"/>
              <a:gd name="connsiteX426" fmla="*/ 5012397 w 5979492"/>
              <a:gd name="connsiteY426" fmla="*/ 2427300 h 5913566"/>
              <a:gd name="connsiteX427" fmla="*/ 5011546 w 5979492"/>
              <a:gd name="connsiteY427" fmla="*/ 2428943 h 5913566"/>
              <a:gd name="connsiteX428" fmla="*/ 5010411 w 5979492"/>
              <a:gd name="connsiteY428" fmla="*/ 2430312 h 5913566"/>
              <a:gd name="connsiteX429" fmla="*/ 5012680 w 5979492"/>
              <a:gd name="connsiteY429" fmla="*/ 2435788 h 5913566"/>
              <a:gd name="connsiteX430" fmla="*/ 5013247 w 5979492"/>
              <a:gd name="connsiteY430" fmla="*/ 2438526 h 5913566"/>
              <a:gd name="connsiteX431" fmla="*/ 5014098 w 5979492"/>
              <a:gd name="connsiteY431" fmla="*/ 2441263 h 5913566"/>
              <a:gd name="connsiteX432" fmla="*/ 5014381 w 5979492"/>
              <a:gd name="connsiteY432" fmla="*/ 2444001 h 5913566"/>
              <a:gd name="connsiteX433" fmla="*/ 5014665 w 5979492"/>
              <a:gd name="connsiteY433" fmla="*/ 2447012 h 5913566"/>
              <a:gd name="connsiteX434" fmla="*/ 5014665 w 5979492"/>
              <a:gd name="connsiteY434" fmla="*/ 2452214 h 5913566"/>
              <a:gd name="connsiteX435" fmla="*/ 5014098 w 5979492"/>
              <a:gd name="connsiteY435" fmla="*/ 2457690 h 5913566"/>
              <a:gd name="connsiteX436" fmla="*/ 5012964 w 5979492"/>
              <a:gd name="connsiteY436" fmla="*/ 2463166 h 5913566"/>
              <a:gd name="connsiteX437" fmla="*/ 5010979 w 5979492"/>
              <a:gd name="connsiteY437" fmla="*/ 2468641 h 5913566"/>
              <a:gd name="connsiteX438" fmla="*/ 5008427 w 5979492"/>
              <a:gd name="connsiteY438" fmla="*/ 2473842 h 5913566"/>
              <a:gd name="connsiteX439" fmla="*/ 5007293 w 5979492"/>
              <a:gd name="connsiteY439" fmla="*/ 2478223 h 5913566"/>
              <a:gd name="connsiteX440" fmla="*/ 5005593 w 5979492"/>
              <a:gd name="connsiteY440" fmla="*/ 2482056 h 5913566"/>
              <a:gd name="connsiteX441" fmla="*/ 5003607 w 5979492"/>
              <a:gd name="connsiteY441" fmla="*/ 2485888 h 5913566"/>
              <a:gd name="connsiteX442" fmla="*/ 5000772 w 5979492"/>
              <a:gd name="connsiteY442" fmla="*/ 2489174 h 5913566"/>
              <a:gd name="connsiteX443" fmla="*/ 4998221 w 5979492"/>
              <a:gd name="connsiteY443" fmla="*/ 2492733 h 5913566"/>
              <a:gd name="connsiteX444" fmla="*/ 4994819 w 5979492"/>
              <a:gd name="connsiteY444" fmla="*/ 2496019 h 5913566"/>
              <a:gd name="connsiteX445" fmla="*/ 4988581 w 5979492"/>
              <a:gd name="connsiteY445" fmla="*/ 2502589 h 5913566"/>
              <a:gd name="connsiteX446" fmla="*/ 4985745 w 5979492"/>
              <a:gd name="connsiteY446" fmla="*/ 2505875 h 5913566"/>
              <a:gd name="connsiteX447" fmla="*/ 4982627 w 5979492"/>
              <a:gd name="connsiteY447" fmla="*/ 2509160 h 5913566"/>
              <a:gd name="connsiteX448" fmla="*/ 4980359 w 5979492"/>
              <a:gd name="connsiteY448" fmla="*/ 2512993 h 5913566"/>
              <a:gd name="connsiteX449" fmla="*/ 4978090 w 5979492"/>
              <a:gd name="connsiteY449" fmla="*/ 2516826 h 5913566"/>
              <a:gd name="connsiteX450" fmla="*/ 4976106 w 5979492"/>
              <a:gd name="connsiteY450" fmla="*/ 2520384 h 5913566"/>
              <a:gd name="connsiteX451" fmla="*/ 4974972 w 5979492"/>
              <a:gd name="connsiteY451" fmla="*/ 2524765 h 5913566"/>
              <a:gd name="connsiteX452" fmla="*/ 4974688 w 5979492"/>
              <a:gd name="connsiteY452" fmla="*/ 2526955 h 5913566"/>
              <a:gd name="connsiteX453" fmla="*/ 4974405 w 5979492"/>
              <a:gd name="connsiteY453" fmla="*/ 2529145 h 5913566"/>
              <a:gd name="connsiteX454" fmla="*/ 4974405 w 5979492"/>
              <a:gd name="connsiteY454" fmla="*/ 2531609 h 5913566"/>
              <a:gd name="connsiteX455" fmla="*/ 4974405 w 5979492"/>
              <a:gd name="connsiteY455" fmla="*/ 2533800 h 5913566"/>
              <a:gd name="connsiteX456" fmla="*/ 4982059 w 5979492"/>
              <a:gd name="connsiteY456" fmla="*/ 2537358 h 5913566"/>
              <a:gd name="connsiteX457" fmla="*/ 4988297 w 5979492"/>
              <a:gd name="connsiteY457" fmla="*/ 2540644 h 5913566"/>
              <a:gd name="connsiteX458" fmla="*/ 4990849 w 5979492"/>
              <a:gd name="connsiteY458" fmla="*/ 2542561 h 5913566"/>
              <a:gd name="connsiteX459" fmla="*/ 4993117 w 5979492"/>
              <a:gd name="connsiteY459" fmla="*/ 2544203 h 5913566"/>
              <a:gd name="connsiteX460" fmla="*/ 4994819 w 5979492"/>
              <a:gd name="connsiteY460" fmla="*/ 2545846 h 5913566"/>
              <a:gd name="connsiteX461" fmla="*/ 4996519 w 5979492"/>
              <a:gd name="connsiteY461" fmla="*/ 2547214 h 5913566"/>
              <a:gd name="connsiteX462" fmla="*/ 4997937 w 5979492"/>
              <a:gd name="connsiteY462" fmla="*/ 2549131 h 5913566"/>
              <a:gd name="connsiteX463" fmla="*/ 4998787 w 5979492"/>
              <a:gd name="connsiteY463" fmla="*/ 2550774 h 5913566"/>
              <a:gd name="connsiteX464" fmla="*/ 4999355 w 5979492"/>
              <a:gd name="connsiteY464" fmla="*/ 2552416 h 5913566"/>
              <a:gd name="connsiteX465" fmla="*/ 4999922 w 5979492"/>
              <a:gd name="connsiteY465" fmla="*/ 2554332 h 5913566"/>
              <a:gd name="connsiteX466" fmla="*/ 4999922 w 5979492"/>
              <a:gd name="connsiteY466" fmla="*/ 2555702 h 5913566"/>
              <a:gd name="connsiteX467" fmla="*/ 4999922 w 5979492"/>
              <a:gd name="connsiteY467" fmla="*/ 2557344 h 5913566"/>
              <a:gd name="connsiteX468" fmla="*/ 4999638 w 5979492"/>
              <a:gd name="connsiteY468" fmla="*/ 2558987 h 5913566"/>
              <a:gd name="connsiteX469" fmla="*/ 4999355 w 5979492"/>
              <a:gd name="connsiteY469" fmla="*/ 2560903 h 5913566"/>
              <a:gd name="connsiteX470" fmla="*/ 4997937 w 5979492"/>
              <a:gd name="connsiteY470" fmla="*/ 2563915 h 5913566"/>
              <a:gd name="connsiteX471" fmla="*/ 4995669 w 5979492"/>
              <a:gd name="connsiteY471" fmla="*/ 2567474 h 5913566"/>
              <a:gd name="connsiteX472" fmla="*/ 4992833 w 5979492"/>
              <a:gd name="connsiteY472" fmla="*/ 2570486 h 5913566"/>
              <a:gd name="connsiteX473" fmla="*/ 4989715 w 5979492"/>
              <a:gd name="connsiteY473" fmla="*/ 2574045 h 5913566"/>
              <a:gd name="connsiteX474" fmla="*/ 4986029 w 5979492"/>
              <a:gd name="connsiteY474" fmla="*/ 2577330 h 5913566"/>
              <a:gd name="connsiteX475" fmla="*/ 4982059 w 5979492"/>
              <a:gd name="connsiteY475" fmla="*/ 2580615 h 5913566"/>
              <a:gd name="connsiteX476" fmla="*/ 4973837 w 5979492"/>
              <a:gd name="connsiteY476" fmla="*/ 2587460 h 5913566"/>
              <a:gd name="connsiteX477" fmla="*/ 4964765 w 5979492"/>
              <a:gd name="connsiteY477" fmla="*/ 2594851 h 5913566"/>
              <a:gd name="connsiteX478" fmla="*/ 4955409 w 5979492"/>
              <a:gd name="connsiteY478" fmla="*/ 2601696 h 5913566"/>
              <a:gd name="connsiteX479" fmla="*/ 4946335 w 5979492"/>
              <a:gd name="connsiteY479" fmla="*/ 2608267 h 5913566"/>
              <a:gd name="connsiteX480" fmla="*/ 4936696 w 5979492"/>
              <a:gd name="connsiteY480" fmla="*/ 2614290 h 5913566"/>
              <a:gd name="connsiteX481" fmla="*/ 4927340 w 5979492"/>
              <a:gd name="connsiteY481" fmla="*/ 2619765 h 5913566"/>
              <a:gd name="connsiteX482" fmla="*/ 4917983 w 5979492"/>
              <a:gd name="connsiteY482" fmla="*/ 2624967 h 5913566"/>
              <a:gd name="connsiteX483" fmla="*/ 4908061 w 5979492"/>
              <a:gd name="connsiteY483" fmla="*/ 2629622 h 5913566"/>
              <a:gd name="connsiteX484" fmla="*/ 4898704 w 5979492"/>
              <a:gd name="connsiteY484" fmla="*/ 2634002 h 5913566"/>
              <a:gd name="connsiteX485" fmla="*/ 4888781 w 5979492"/>
              <a:gd name="connsiteY485" fmla="*/ 2638108 h 5913566"/>
              <a:gd name="connsiteX486" fmla="*/ 4878857 w 5979492"/>
              <a:gd name="connsiteY486" fmla="*/ 2641394 h 5913566"/>
              <a:gd name="connsiteX487" fmla="*/ 4868935 w 5979492"/>
              <a:gd name="connsiteY487" fmla="*/ 2644679 h 5913566"/>
              <a:gd name="connsiteX488" fmla="*/ 4859011 w 5979492"/>
              <a:gd name="connsiteY488" fmla="*/ 2647416 h 5913566"/>
              <a:gd name="connsiteX489" fmla="*/ 4848804 w 5979492"/>
              <a:gd name="connsiteY489" fmla="*/ 2650154 h 5913566"/>
              <a:gd name="connsiteX490" fmla="*/ 4838597 w 5979492"/>
              <a:gd name="connsiteY490" fmla="*/ 2652071 h 5913566"/>
              <a:gd name="connsiteX491" fmla="*/ 4828674 w 5979492"/>
              <a:gd name="connsiteY491" fmla="*/ 2653714 h 5913566"/>
              <a:gd name="connsiteX492" fmla="*/ 4818183 w 5979492"/>
              <a:gd name="connsiteY492" fmla="*/ 2655082 h 5913566"/>
              <a:gd name="connsiteX493" fmla="*/ 4808261 w 5979492"/>
              <a:gd name="connsiteY493" fmla="*/ 2656177 h 5913566"/>
              <a:gd name="connsiteX494" fmla="*/ 4797769 w 5979492"/>
              <a:gd name="connsiteY494" fmla="*/ 2656999 h 5913566"/>
              <a:gd name="connsiteX495" fmla="*/ 4787280 w 5979492"/>
              <a:gd name="connsiteY495" fmla="*/ 2657273 h 5913566"/>
              <a:gd name="connsiteX496" fmla="*/ 4776789 w 5979492"/>
              <a:gd name="connsiteY496" fmla="*/ 2657547 h 5913566"/>
              <a:gd name="connsiteX497" fmla="*/ 4766299 w 5979492"/>
              <a:gd name="connsiteY497" fmla="*/ 2657273 h 5913566"/>
              <a:gd name="connsiteX498" fmla="*/ 4755809 w 5979492"/>
              <a:gd name="connsiteY498" fmla="*/ 2656725 h 5913566"/>
              <a:gd name="connsiteX499" fmla="*/ 4745035 w 5979492"/>
              <a:gd name="connsiteY499" fmla="*/ 2656177 h 5913566"/>
              <a:gd name="connsiteX500" fmla="*/ 4734261 w 5979492"/>
              <a:gd name="connsiteY500" fmla="*/ 2654809 h 5913566"/>
              <a:gd name="connsiteX501" fmla="*/ 4723771 w 5979492"/>
              <a:gd name="connsiteY501" fmla="*/ 2653439 h 5913566"/>
              <a:gd name="connsiteX502" fmla="*/ 4712713 w 5979492"/>
              <a:gd name="connsiteY502" fmla="*/ 2652071 h 5913566"/>
              <a:gd name="connsiteX503" fmla="*/ 4702223 w 5979492"/>
              <a:gd name="connsiteY503" fmla="*/ 2650154 h 5913566"/>
              <a:gd name="connsiteX504" fmla="*/ 4691165 w 5979492"/>
              <a:gd name="connsiteY504" fmla="*/ 2647964 h 5913566"/>
              <a:gd name="connsiteX505" fmla="*/ 4680109 w 5979492"/>
              <a:gd name="connsiteY505" fmla="*/ 2645774 h 5913566"/>
              <a:gd name="connsiteX506" fmla="*/ 4669051 w 5979492"/>
              <a:gd name="connsiteY506" fmla="*/ 2643310 h 5913566"/>
              <a:gd name="connsiteX507" fmla="*/ 4658277 w 5979492"/>
              <a:gd name="connsiteY507" fmla="*/ 2640298 h 5913566"/>
              <a:gd name="connsiteX508" fmla="*/ 4647219 w 5979492"/>
              <a:gd name="connsiteY508" fmla="*/ 2637560 h 5913566"/>
              <a:gd name="connsiteX509" fmla="*/ 4647787 w 5979492"/>
              <a:gd name="connsiteY509" fmla="*/ 2670414 h 5913566"/>
              <a:gd name="connsiteX510" fmla="*/ 4761479 w 5979492"/>
              <a:gd name="connsiteY510" fmla="*/ 2774449 h 5913566"/>
              <a:gd name="connsiteX511" fmla="*/ 4770551 w 5979492"/>
              <a:gd name="connsiteY511" fmla="*/ 2784305 h 5913566"/>
              <a:gd name="connsiteX512" fmla="*/ 4779625 w 5979492"/>
              <a:gd name="connsiteY512" fmla="*/ 2793340 h 5913566"/>
              <a:gd name="connsiteX513" fmla="*/ 4789548 w 5979492"/>
              <a:gd name="connsiteY513" fmla="*/ 2802648 h 5913566"/>
              <a:gd name="connsiteX514" fmla="*/ 4799188 w 5979492"/>
              <a:gd name="connsiteY514" fmla="*/ 2811409 h 5913566"/>
              <a:gd name="connsiteX515" fmla="*/ 4819035 w 5979492"/>
              <a:gd name="connsiteY515" fmla="*/ 2829204 h 5913566"/>
              <a:gd name="connsiteX516" fmla="*/ 4838881 w 5979492"/>
              <a:gd name="connsiteY516" fmla="*/ 2847000 h 5913566"/>
              <a:gd name="connsiteX517" fmla="*/ 4848804 w 5979492"/>
              <a:gd name="connsiteY517" fmla="*/ 2855761 h 5913566"/>
              <a:gd name="connsiteX518" fmla="*/ 4858161 w 5979492"/>
              <a:gd name="connsiteY518" fmla="*/ 2864521 h 5913566"/>
              <a:gd name="connsiteX519" fmla="*/ 4867801 w 5979492"/>
              <a:gd name="connsiteY519" fmla="*/ 2874103 h 5913566"/>
              <a:gd name="connsiteX520" fmla="*/ 4876873 w 5979492"/>
              <a:gd name="connsiteY520" fmla="*/ 2883412 h 5913566"/>
              <a:gd name="connsiteX521" fmla="*/ 4885945 w 5979492"/>
              <a:gd name="connsiteY521" fmla="*/ 2893267 h 5913566"/>
              <a:gd name="connsiteX522" fmla="*/ 4894167 w 5979492"/>
              <a:gd name="connsiteY522" fmla="*/ 2903398 h 5913566"/>
              <a:gd name="connsiteX523" fmla="*/ 4902106 w 5979492"/>
              <a:gd name="connsiteY523" fmla="*/ 2913527 h 5913566"/>
              <a:gd name="connsiteX524" fmla="*/ 4906075 w 5979492"/>
              <a:gd name="connsiteY524" fmla="*/ 2919002 h 5913566"/>
              <a:gd name="connsiteX525" fmla="*/ 4909477 w 5979492"/>
              <a:gd name="connsiteY525" fmla="*/ 2924478 h 5913566"/>
              <a:gd name="connsiteX526" fmla="*/ 4912597 w 5979492"/>
              <a:gd name="connsiteY526" fmla="*/ 2926121 h 5913566"/>
              <a:gd name="connsiteX527" fmla="*/ 4914865 w 5979492"/>
              <a:gd name="connsiteY527" fmla="*/ 2927763 h 5913566"/>
              <a:gd name="connsiteX528" fmla="*/ 4916849 w 5979492"/>
              <a:gd name="connsiteY528" fmla="*/ 2929953 h 5913566"/>
              <a:gd name="connsiteX529" fmla="*/ 4918835 w 5979492"/>
              <a:gd name="connsiteY529" fmla="*/ 2931870 h 5913566"/>
              <a:gd name="connsiteX530" fmla="*/ 4920251 w 5979492"/>
              <a:gd name="connsiteY530" fmla="*/ 2934061 h 5913566"/>
              <a:gd name="connsiteX531" fmla="*/ 4921385 w 5979492"/>
              <a:gd name="connsiteY531" fmla="*/ 2936524 h 5913566"/>
              <a:gd name="connsiteX532" fmla="*/ 4922237 w 5979492"/>
              <a:gd name="connsiteY532" fmla="*/ 2938714 h 5913566"/>
              <a:gd name="connsiteX533" fmla="*/ 4922803 w 5979492"/>
              <a:gd name="connsiteY533" fmla="*/ 2941452 h 5913566"/>
              <a:gd name="connsiteX534" fmla="*/ 4923371 w 5979492"/>
              <a:gd name="connsiteY534" fmla="*/ 2943917 h 5913566"/>
              <a:gd name="connsiteX535" fmla="*/ 4923654 w 5979492"/>
              <a:gd name="connsiteY535" fmla="*/ 2946380 h 5913566"/>
              <a:gd name="connsiteX536" fmla="*/ 4923937 w 5979492"/>
              <a:gd name="connsiteY536" fmla="*/ 2951582 h 5913566"/>
              <a:gd name="connsiteX537" fmla="*/ 4923937 w 5979492"/>
              <a:gd name="connsiteY537" fmla="*/ 2957058 h 5913566"/>
              <a:gd name="connsiteX538" fmla="*/ 4923654 w 5979492"/>
              <a:gd name="connsiteY538" fmla="*/ 2962533 h 5913566"/>
              <a:gd name="connsiteX539" fmla="*/ 4923371 w 5979492"/>
              <a:gd name="connsiteY539" fmla="*/ 2968009 h 5913566"/>
              <a:gd name="connsiteX540" fmla="*/ 4923371 w 5979492"/>
              <a:gd name="connsiteY540" fmla="*/ 2973484 h 5913566"/>
              <a:gd name="connsiteX541" fmla="*/ 4923937 w 5979492"/>
              <a:gd name="connsiteY541" fmla="*/ 2978412 h 5913566"/>
              <a:gd name="connsiteX542" fmla="*/ 4924505 w 5979492"/>
              <a:gd name="connsiteY542" fmla="*/ 2981150 h 5913566"/>
              <a:gd name="connsiteX543" fmla="*/ 4925355 w 5979492"/>
              <a:gd name="connsiteY543" fmla="*/ 2983340 h 5913566"/>
              <a:gd name="connsiteX544" fmla="*/ 4926206 w 5979492"/>
              <a:gd name="connsiteY544" fmla="*/ 2986078 h 5913566"/>
              <a:gd name="connsiteX545" fmla="*/ 4927340 w 5979492"/>
              <a:gd name="connsiteY545" fmla="*/ 2988268 h 5913566"/>
              <a:gd name="connsiteX546" fmla="*/ 4928757 w 5979492"/>
              <a:gd name="connsiteY546" fmla="*/ 2990184 h 5913566"/>
              <a:gd name="connsiteX547" fmla="*/ 4930459 w 5979492"/>
              <a:gd name="connsiteY547" fmla="*/ 2992374 h 5913566"/>
              <a:gd name="connsiteX548" fmla="*/ 4933011 w 5979492"/>
              <a:gd name="connsiteY548" fmla="*/ 2994291 h 5913566"/>
              <a:gd name="connsiteX549" fmla="*/ 4935279 w 5979492"/>
              <a:gd name="connsiteY549" fmla="*/ 2995934 h 5913566"/>
              <a:gd name="connsiteX550" fmla="*/ 4938397 w 5979492"/>
              <a:gd name="connsiteY550" fmla="*/ 2997577 h 5913566"/>
              <a:gd name="connsiteX551" fmla="*/ 4941516 w 5979492"/>
              <a:gd name="connsiteY551" fmla="*/ 2999219 h 5913566"/>
              <a:gd name="connsiteX552" fmla="*/ 4946053 w 5979492"/>
              <a:gd name="connsiteY552" fmla="*/ 2999219 h 5913566"/>
              <a:gd name="connsiteX553" fmla="*/ 4950589 w 5979492"/>
              <a:gd name="connsiteY553" fmla="*/ 2999219 h 5913566"/>
              <a:gd name="connsiteX554" fmla="*/ 4959377 w 5979492"/>
              <a:gd name="connsiteY554" fmla="*/ 2998672 h 5913566"/>
              <a:gd name="connsiteX555" fmla="*/ 4967883 w 5979492"/>
              <a:gd name="connsiteY555" fmla="*/ 2997850 h 5913566"/>
              <a:gd name="connsiteX556" fmla="*/ 4972419 w 5979492"/>
              <a:gd name="connsiteY556" fmla="*/ 2997850 h 5913566"/>
              <a:gd name="connsiteX557" fmla="*/ 4976956 w 5979492"/>
              <a:gd name="connsiteY557" fmla="*/ 2997850 h 5913566"/>
              <a:gd name="connsiteX558" fmla="*/ 4980925 w 5979492"/>
              <a:gd name="connsiteY558" fmla="*/ 2998398 h 5913566"/>
              <a:gd name="connsiteX559" fmla="*/ 4985461 w 5979492"/>
              <a:gd name="connsiteY559" fmla="*/ 2998945 h 5913566"/>
              <a:gd name="connsiteX560" fmla="*/ 4989715 w 5979492"/>
              <a:gd name="connsiteY560" fmla="*/ 3000040 h 5913566"/>
              <a:gd name="connsiteX561" fmla="*/ 4993401 w 5979492"/>
              <a:gd name="connsiteY561" fmla="*/ 3001410 h 5913566"/>
              <a:gd name="connsiteX562" fmla="*/ 4997653 w 5979492"/>
              <a:gd name="connsiteY562" fmla="*/ 3003052 h 5913566"/>
              <a:gd name="connsiteX563" fmla="*/ 5001339 w 5979492"/>
              <a:gd name="connsiteY563" fmla="*/ 3005790 h 5913566"/>
              <a:gd name="connsiteX564" fmla="*/ 5005025 w 5979492"/>
              <a:gd name="connsiteY564" fmla="*/ 3008801 h 5913566"/>
              <a:gd name="connsiteX565" fmla="*/ 5008427 w 5979492"/>
              <a:gd name="connsiteY565" fmla="*/ 3012634 h 5913566"/>
              <a:gd name="connsiteX566" fmla="*/ 5018635 w 5979492"/>
              <a:gd name="connsiteY566" fmla="*/ 3024133 h 5913566"/>
              <a:gd name="connsiteX567" fmla="*/ 5028841 w 5979492"/>
              <a:gd name="connsiteY567" fmla="*/ 3035084 h 5913566"/>
              <a:gd name="connsiteX568" fmla="*/ 5039331 w 5979492"/>
              <a:gd name="connsiteY568" fmla="*/ 3046035 h 5913566"/>
              <a:gd name="connsiteX569" fmla="*/ 5050388 w 5979492"/>
              <a:gd name="connsiteY569" fmla="*/ 3056986 h 5913566"/>
              <a:gd name="connsiteX570" fmla="*/ 5072503 w 5979492"/>
              <a:gd name="connsiteY570" fmla="*/ 3078067 h 5913566"/>
              <a:gd name="connsiteX571" fmla="*/ 5094901 w 5979492"/>
              <a:gd name="connsiteY571" fmla="*/ 3099147 h 5913566"/>
              <a:gd name="connsiteX572" fmla="*/ 5105675 w 5979492"/>
              <a:gd name="connsiteY572" fmla="*/ 3109825 h 5913566"/>
              <a:gd name="connsiteX573" fmla="*/ 5116449 w 5979492"/>
              <a:gd name="connsiteY573" fmla="*/ 3120776 h 5913566"/>
              <a:gd name="connsiteX574" fmla="*/ 5126940 w 5979492"/>
              <a:gd name="connsiteY574" fmla="*/ 3132000 h 5913566"/>
              <a:gd name="connsiteX575" fmla="*/ 5136579 w 5979492"/>
              <a:gd name="connsiteY575" fmla="*/ 3143226 h 5913566"/>
              <a:gd name="connsiteX576" fmla="*/ 5146503 w 5979492"/>
              <a:gd name="connsiteY576" fmla="*/ 3154998 h 5913566"/>
              <a:gd name="connsiteX577" fmla="*/ 5150756 w 5979492"/>
              <a:gd name="connsiteY577" fmla="*/ 3161021 h 5913566"/>
              <a:gd name="connsiteX578" fmla="*/ 5155292 w 5979492"/>
              <a:gd name="connsiteY578" fmla="*/ 3167044 h 5913566"/>
              <a:gd name="connsiteX579" fmla="*/ 5159829 w 5979492"/>
              <a:gd name="connsiteY579" fmla="*/ 3173341 h 5913566"/>
              <a:gd name="connsiteX580" fmla="*/ 5163797 w 5979492"/>
              <a:gd name="connsiteY580" fmla="*/ 3179637 h 5913566"/>
              <a:gd name="connsiteX581" fmla="*/ 5167767 w 5979492"/>
              <a:gd name="connsiteY581" fmla="*/ 3186208 h 5913566"/>
              <a:gd name="connsiteX582" fmla="*/ 5171453 w 5979492"/>
              <a:gd name="connsiteY582" fmla="*/ 3192779 h 5913566"/>
              <a:gd name="connsiteX583" fmla="*/ 5177974 w 5979492"/>
              <a:gd name="connsiteY583" fmla="*/ 3199897 h 5913566"/>
              <a:gd name="connsiteX584" fmla="*/ 5184495 w 5979492"/>
              <a:gd name="connsiteY584" fmla="*/ 3206742 h 5913566"/>
              <a:gd name="connsiteX585" fmla="*/ 5191299 w 5979492"/>
              <a:gd name="connsiteY585" fmla="*/ 3213586 h 5913566"/>
              <a:gd name="connsiteX586" fmla="*/ 5194985 w 5979492"/>
              <a:gd name="connsiteY586" fmla="*/ 3217145 h 5913566"/>
              <a:gd name="connsiteX587" fmla="*/ 5198954 w 5979492"/>
              <a:gd name="connsiteY587" fmla="*/ 3219883 h 5913566"/>
              <a:gd name="connsiteX588" fmla="*/ 5208311 w 5979492"/>
              <a:gd name="connsiteY588" fmla="*/ 3227822 h 5913566"/>
              <a:gd name="connsiteX589" fmla="*/ 5217383 w 5979492"/>
              <a:gd name="connsiteY589" fmla="*/ 3235214 h 5913566"/>
              <a:gd name="connsiteX590" fmla="*/ 5226456 w 5979492"/>
              <a:gd name="connsiteY590" fmla="*/ 3242880 h 5913566"/>
              <a:gd name="connsiteX591" fmla="*/ 5234961 w 5979492"/>
              <a:gd name="connsiteY591" fmla="*/ 3250819 h 5913566"/>
              <a:gd name="connsiteX592" fmla="*/ 5243183 w 5979492"/>
              <a:gd name="connsiteY592" fmla="*/ 3258759 h 5913566"/>
              <a:gd name="connsiteX593" fmla="*/ 5251122 w 5979492"/>
              <a:gd name="connsiteY593" fmla="*/ 3266972 h 5913566"/>
              <a:gd name="connsiteX594" fmla="*/ 5258495 w 5979492"/>
              <a:gd name="connsiteY594" fmla="*/ 3274912 h 5913566"/>
              <a:gd name="connsiteX595" fmla="*/ 5265582 w 5979492"/>
              <a:gd name="connsiteY595" fmla="*/ 3283125 h 5913566"/>
              <a:gd name="connsiteX596" fmla="*/ 5272387 w 5979492"/>
              <a:gd name="connsiteY596" fmla="*/ 3291886 h 5913566"/>
              <a:gd name="connsiteX597" fmla="*/ 5278624 w 5979492"/>
              <a:gd name="connsiteY597" fmla="*/ 3300373 h 5913566"/>
              <a:gd name="connsiteX598" fmla="*/ 5284579 w 5979492"/>
              <a:gd name="connsiteY598" fmla="*/ 3309134 h 5913566"/>
              <a:gd name="connsiteX599" fmla="*/ 5290249 w 5979492"/>
              <a:gd name="connsiteY599" fmla="*/ 3317895 h 5913566"/>
              <a:gd name="connsiteX600" fmla="*/ 5295351 w 5979492"/>
              <a:gd name="connsiteY600" fmla="*/ 3326656 h 5913566"/>
              <a:gd name="connsiteX601" fmla="*/ 5300172 w 5979492"/>
              <a:gd name="connsiteY601" fmla="*/ 3335964 h 5913566"/>
              <a:gd name="connsiteX602" fmla="*/ 5304708 w 5979492"/>
              <a:gd name="connsiteY602" fmla="*/ 3344998 h 5913566"/>
              <a:gd name="connsiteX603" fmla="*/ 5308677 w 5979492"/>
              <a:gd name="connsiteY603" fmla="*/ 3354581 h 5913566"/>
              <a:gd name="connsiteX604" fmla="*/ 5312363 w 5979492"/>
              <a:gd name="connsiteY604" fmla="*/ 3363889 h 5913566"/>
              <a:gd name="connsiteX605" fmla="*/ 5315482 w 5979492"/>
              <a:gd name="connsiteY605" fmla="*/ 3373471 h 5913566"/>
              <a:gd name="connsiteX606" fmla="*/ 5318601 w 5979492"/>
              <a:gd name="connsiteY606" fmla="*/ 3383054 h 5913566"/>
              <a:gd name="connsiteX607" fmla="*/ 5320869 w 5979492"/>
              <a:gd name="connsiteY607" fmla="*/ 3392910 h 5913566"/>
              <a:gd name="connsiteX608" fmla="*/ 5323137 w 5979492"/>
              <a:gd name="connsiteY608" fmla="*/ 3402765 h 5913566"/>
              <a:gd name="connsiteX609" fmla="*/ 5324838 w 5979492"/>
              <a:gd name="connsiteY609" fmla="*/ 3413169 h 5913566"/>
              <a:gd name="connsiteX610" fmla="*/ 5325972 w 5979492"/>
              <a:gd name="connsiteY610" fmla="*/ 3423298 h 5913566"/>
              <a:gd name="connsiteX611" fmla="*/ 5326823 w 5979492"/>
              <a:gd name="connsiteY611" fmla="*/ 3433702 h 5913566"/>
              <a:gd name="connsiteX612" fmla="*/ 5327106 w 5979492"/>
              <a:gd name="connsiteY612" fmla="*/ 3444105 h 5913566"/>
              <a:gd name="connsiteX613" fmla="*/ 5327106 w 5979492"/>
              <a:gd name="connsiteY613" fmla="*/ 3455056 h 5913566"/>
              <a:gd name="connsiteX614" fmla="*/ 5326823 w 5979492"/>
              <a:gd name="connsiteY614" fmla="*/ 3465460 h 5913566"/>
              <a:gd name="connsiteX615" fmla="*/ 5325972 w 5979492"/>
              <a:gd name="connsiteY615" fmla="*/ 3476685 h 5913566"/>
              <a:gd name="connsiteX616" fmla="*/ 5324838 w 5979492"/>
              <a:gd name="connsiteY616" fmla="*/ 3487636 h 5913566"/>
              <a:gd name="connsiteX617" fmla="*/ 5323137 w 5979492"/>
              <a:gd name="connsiteY617" fmla="*/ 3498861 h 5913566"/>
              <a:gd name="connsiteX618" fmla="*/ 5320869 w 5979492"/>
              <a:gd name="connsiteY618" fmla="*/ 3510086 h 5913566"/>
              <a:gd name="connsiteX619" fmla="*/ 5318317 w 5979492"/>
              <a:gd name="connsiteY619" fmla="*/ 3521858 h 5913566"/>
              <a:gd name="connsiteX620" fmla="*/ 5318601 w 5979492"/>
              <a:gd name="connsiteY620" fmla="*/ 3565936 h 5913566"/>
              <a:gd name="connsiteX621" fmla="*/ 5318033 w 5979492"/>
              <a:gd name="connsiteY621" fmla="*/ 3569221 h 5913566"/>
              <a:gd name="connsiteX622" fmla="*/ 5316899 w 5979492"/>
              <a:gd name="connsiteY622" fmla="*/ 3572507 h 5913566"/>
              <a:gd name="connsiteX623" fmla="*/ 5315199 w 5979492"/>
              <a:gd name="connsiteY623" fmla="*/ 3575792 h 5913566"/>
              <a:gd name="connsiteX624" fmla="*/ 5313781 w 5979492"/>
              <a:gd name="connsiteY624" fmla="*/ 3578803 h 5913566"/>
              <a:gd name="connsiteX625" fmla="*/ 5312080 w 5979492"/>
              <a:gd name="connsiteY625" fmla="*/ 3582088 h 5913566"/>
              <a:gd name="connsiteX626" fmla="*/ 5310095 w 5979492"/>
              <a:gd name="connsiteY626" fmla="*/ 3584826 h 5913566"/>
              <a:gd name="connsiteX627" fmla="*/ 5305559 w 5979492"/>
              <a:gd name="connsiteY627" fmla="*/ 3590849 h 5913566"/>
              <a:gd name="connsiteX628" fmla="*/ 5300456 w 5979492"/>
              <a:gd name="connsiteY628" fmla="*/ 3596599 h 5913566"/>
              <a:gd name="connsiteX629" fmla="*/ 5295351 w 5979492"/>
              <a:gd name="connsiteY629" fmla="*/ 3602348 h 5913566"/>
              <a:gd name="connsiteX630" fmla="*/ 5290532 w 5979492"/>
              <a:gd name="connsiteY630" fmla="*/ 3608098 h 5913566"/>
              <a:gd name="connsiteX631" fmla="*/ 5285429 w 5979492"/>
              <a:gd name="connsiteY631" fmla="*/ 3614121 h 5913566"/>
              <a:gd name="connsiteX632" fmla="*/ 5281176 w 5979492"/>
              <a:gd name="connsiteY632" fmla="*/ 3619596 h 5913566"/>
              <a:gd name="connsiteX633" fmla="*/ 5279191 w 5979492"/>
              <a:gd name="connsiteY633" fmla="*/ 3622882 h 5913566"/>
              <a:gd name="connsiteX634" fmla="*/ 5277490 w 5979492"/>
              <a:gd name="connsiteY634" fmla="*/ 3625893 h 5913566"/>
              <a:gd name="connsiteX635" fmla="*/ 5275789 w 5979492"/>
              <a:gd name="connsiteY635" fmla="*/ 3629178 h 5913566"/>
              <a:gd name="connsiteX636" fmla="*/ 5274655 w 5979492"/>
              <a:gd name="connsiteY636" fmla="*/ 3632190 h 5913566"/>
              <a:gd name="connsiteX637" fmla="*/ 5273804 w 5979492"/>
              <a:gd name="connsiteY637" fmla="*/ 3635749 h 5913566"/>
              <a:gd name="connsiteX638" fmla="*/ 5273237 w 5979492"/>
              <a:gd name="connsiteY638" fmla="*/ 3639308 h 5913566"/>
              <a:gd name="connsiteX639" fmla="*/ 5272953 w 5979492"/>
              <a:gd name="connsiteY639" fmla="*/ 3642593 h 5913566"/>
              <a:gd name="connsiteX640" fmla="*/ 5272953 w 5979492"/>
              <a:gd name="connsiteY640" fmla="*/ 3646426 h 5913566"/>
              <a:gd name="connsiteX641" fmla="*/ 5273521 w 5979492"/>
              <a:gd name="connsiteY641" fmla="*/ 3649985 h 5913566"/>
              <a:gd name="connsiteX642" fmla="*/ 5274655 w 5979492"/>
              <a:gd name="connsiteY642" fmla="*/ 3654092 h 5913566"/>
              <a:gd name="connsiteX643" fmla="*/ 5275789 w 5979492"/>
              <a:gd name="connsiteY643" fmla="*/ 3658198 h 5913566"/>
              <a:gd name="connsiteX644" fmla="*/ 5278057 w 5979492"/>
              <a:gd name="connsiteY644" fmla="*/ 3662031 h 5913566"/>
              <a:gd name="connsiteX645" fmla="*/ 5280325 w 5979492"/>
              <a:gd name="connsiteY645" fmla="*/ 3666412 h 5913566"/>
              <a:gd name="connsiteX646" fmla="*/ 5283161 w 5979492"/>
              <a:gd name="connsiteY646" fmla="*/ 3671066 h 5913566"/>
              <a:gd name="connsiteX647" fmla="*/ 5283161 w 5979492"/>
              <a:gd name="connsiteY647" fmla="*/ 3671887 h 5913566"/>
              <a:gd name="connsiteX648" fmla="*/ 5282311 w 5979492"/>
              <a:gd name="connsiteY648" fmla="*/ 3672982 h 5913566"/>
              <a:gd name="connsiteX649" fmla="*/ 5279758 w 5979492"/>
              <a:gd name="connsiteY649" fmla="*/ 3676268 h 5913566"/>
              <a:gd name="connsiteX650" fmla="*/ 5276640 w 5979492"/>
              <a:gd name="connsiteY650" fmla="*/ 3679279 h 5913566"/>
              <a:gd name="connsiteX651" fmla="*/ 5275222 w 5979492"/>
              <a:gd name="connsiteY651" fmla="*/ 3680100 h 5913566"/>
              <a:gd name="connsiteX652" fmla="*/ 5274371 w 5979492"/>
              <a:gd name="connsiteY652" fmla="*/ 3680375 h 5913566"/>
              <a:gd name="connsiteX653" fmla="*/ 5265865 w 5979492"/>
              <a:gd name="connsiteY653" fmla="*/ 3678184 h 5913566"/>
              <a:gd name="connsiteX654" fmla="*/ 5257927 w 5979492"/>
              <a:gd name="connsiteY654" fmla="*/ 3676542 h 5913566"/>
              <a:gd name="connsiteX655" fmla="*/ 5254241 w 5979492"/>
              <a:gd name="connsiteY655" fmla="*/ 3675994 h 5913566"/>
              <a:gd name="connsiteX656" fmla="*/ 5250556 w 5979492"/>
              <a:gd name="connsiteY656" fmla="*/ 3675720 h 5913566"/>
              <a:gd name="connsiteX657" fmla="*/ 5247437 w 5979492"/>
              <a:gd name="connsiteY657" fmla="*/ 3675720 h 5913566"/>
              <a:gd name="connsiteX658" fmla="*/ 5244035 w 5979492"/>
              <a:gd name="connsiteY658" fmla="*/ 3675994 h 5913566"/>
              <a:gd name="connsiteX659" fmla="*/ 5241199 w 5979492"/>
              <a:gd name="connsiteY659" fmla="*/ 3676268 h 5913566"/>
              <a:gd name="connsiteX660" fmla="*/ 5238364 w 5979492"/>
              <a:gd name="connsiteY660" fmla="*/ 3676542 h 5913566"/>
              <a:gd name="connsiteX661" fmla="*/ 5235529 w 5979492"/>
              <a:gd name="connsiteY661" fmla="*/ 3677637 h 5913566"/>
              <a:gd name="connsiteX662" fmla="*/ 5232977 w 5979492"/>
              <a:gd name="connsiteY662" fmla="*/ 3678458 h 5913566"/>
              <a:gd name="connsiteX663" fmla="*/ 5230425 w 5979492"/>
              <a:gd name="connsiteY663" fmla="*/ 3679279 h 5913566"/>
              <a:gd name="connsiteX664" fmla="*/ 5228440 w 5979492"/>
              <a:gd name="connsiteY664" fmla="*/ 3680648 h 5913566"/>
              <a:gd name="connsiteX665" fmla="*/ 5226172 w 5979492"/>
              <a:gd name="connsiteY665" fmla="*/ 3681743 h 5913566"/>
              <a:gd name="connsiteX666" fmla="*/ 5224187 w 5979492"/>
              <a:gd name="connsiteY666" fmla="*/ 3683660 h 5913566"/>
              <a:gd name="connsiteX667" fmla="*/ 5222487 w 5979492"/>
              <a:gd name="connsiteY667" fmla="*/ 3685303 h 5913566"/>
              <a:gd name="connsiteX668" fmla="*/ 5220785 w 5979492"/>
              <a:gd name="connsiteY668" fmla="*/ 3686945 h 5913566"/>
              <a:gd name="connsiteX669" fmla="*/ 5219367 w 5979492"/>
              <a:gd name="connsiteY669" fmla="*/ 3688861 h 5913566"/>
              <a:gd name="connsiteX670" fmla="*/ 5217667 w 5979492"/>
              <a:gd name="connsiteY670" fmla="*/ 3691051 h 5913566"/>
              <a:gd name="connsiteX671" fmla="*/ 5215115 w 5979492"/>
              <a:gd name="connsiteY671" fmla="*/ 3695706 h 5913566"/>
              <a:gd name="connsiteX672" fmla="*/ 5213131 w 5979492"/>
              <a:gd name="connsiteY672" fmla="*/ 3700907 h 5913566"/>
              <a:gd name="connsiteX673" fmla="*/ 5211145 w 5979492"/>
              <a:gd name="connsiteY673" fmla="*/ 3706930 h 5913566"/>
              <a:gd name="connsiteX674" fmla="*/ 5210011 w 5979492"/>
              <a:gd name="connsiteY674" fmla="*/ 3713228 h 5913566"/>
              <a:gd name="connsiteX675" fmla="*/ 5209161 w 5979492"/>
              <a:gd name="connsiteY675" fmla="*/ 3720072 h 5913566"/>
              <a:gd name="connsiteX676" fmla="*/ 5208595 w 5979492"/>
              <a:gd name="connsiteY676" fmla="*/ 3727190 h 5913566"/>
              <a:gd name="connsiteX677" fmla="*/ 5207743 w 5979492"/>
              <a:gd name="connsiteY677" fmla="*/ 3727464 h 5913566"/>
              <a:gd name="connsiteX678" fmla="*/ 5204624 w 5979492"/>
              <a:gd name="connsiteY678" fmla="*/ 3728012 h 5913566"/>
              <a:gd name="connsiteX679" fmla="*/ 5194985 w 5979492"/>
              <a:gd name="connsiteY679" fmla="*/ 3728559 h 5913566"/>
              <a:gd name="connsiteX680" fmla="*/ 5171169 w 5979492"/>
              <a:gd name="connsiteY680" fmla="*/ 3729107 h 5913566"/>
              <a:gd name="connsiteX681" fmla="*/ 5165215 w 5979492"/>
              <a:gd name="connsiteY681" fmla="*/ 3728559 h 5913566"/>
              <a:gd name="connsiteX682" fmla="*/ 5158977 w 5979492"/>
              <a:gd name="connsiteY682" fmla="*/ 3728285 h 5913566"/>
              <a:gd name="connsiteX683" fmla="*/ 5153024 w 5979492"/>
              <a:gd name="connsiteY683" fmla="*/ 3728285 h 5913566"/>
              <a:gd name="connsiteX684" fmla="*/ 5146785 w 5979492"/>
              <a:gd name="connsiteY684" fmla="*/ 3728559 h 5913566"/>
              <a:gd name="connsiteX685" fmla="*/ 5134027 w 5979492"/>
              <a:gd name="connsiteY685" fmla="*/ 3729380 h 5913566"/>
              <a:gd name="connsiteX686" fmla="*/ 5121553 w 5979492"/>
              <a:gd name="connsiteY686" fmla="*/ 3730749 h 5913566"/>
              <a:gd name="connsiteX687" fmla="*/ 5109077 w 5979492"/>
              <a:gd name="connsiteY687" fmla="*/ 3732392 h 5913566"/>
              <a:gd name="connsiteX688" fmla="*/ 5096319 w 5979492"/>
              <a:gd name="connsiteY688" fmla="*/ 3734308 h 5913566"/>
              <a:gd name="connsiteX689" fmla="*/ 5083845 w 5979492"/>
              <a:gd name="connsiteY689" fmla="*/ 3736225 h 5913566"/>
              <a:gd name="connsiteX690" fmla="*/ 5071369 w 5979492"/>
              <a:gd name="connsiteY690" fmla="*/ 3737593 h 5913566"/>
              <a:gd name="connsiteX691" fmla="*/ 5058611 w 5979492"/>
              <a:gd name="connsiteY691" fmla="*/ 3738689 h 5913566"/>
              <a:gd name="connsiteX692" fmla="*/ 5052373 w 5979492"/>
              <a:gd name="connsiteY692" fmla="*/ 3738963 h 5913566"/>
              <a:gd name="connsiteX693" fmla="*/ 5046135 w 5979492"/>
              <a:gd name="connsiteY693" fmla="*/ 3739236 h 5913566"/>
              <a:gd name="connsiteX694" fmla="*/ 5039898 w 5979492"/>
              <a:gd name="connsiteY694" fmla="*/ 3739236 h 5913566"/>
              <a:gd name="connsiteX695" fmla="*/ 5033661 w 5979492"/>
              <a:gd name="connsiteY695" fmla="*/ 3738963 h 5913566"/>
              <a:gd name="connsiteX696" fmla="*/ 5027707 w 5979492"/>
              <a:gd name="connsiteY696" fmla="*/ 3738415 h 5913566"/>
              <a:gd name="connsiteX697" fmla="*/ 5021469 w 5979492"/>
              <a:gd name="connsiteY697" fmla="*/ 3737593 h 5913566"/>
              <a:gd name="connsiteX698" fmla="*/ 5015232 w 5979492"/>
              <a:gd name="connsiteY698" fmla="*/ 3736498 h 5913566"/>
              <a:gd name="connsiteX699" fmla="*/ 5009277 w 5979492"/>
              <a:gd name="connsiteY699" fmla="*/ 3735130 h 5913566"/>
              <a:gd name="connsiteX700" fmla="*/ 5003324 w 5979492"/>
              <a:gd name="connsiteY700" fmla="*/ 3732940 h 5913566"/>
              <a:gd name="connsiteX701" fmla="*/ 4997087 w 5979492"/>
              <a:gd name="connsiteY701" fmla="*/ 3731023 h 5913566"/>
              <a:gd name="connsiteX702" fmla="*/ 4991132 w 5979492"/>
              <a:gd name="connsiteY702" fmla="*/ 3728559 h 5913566"/>
              <a:gd name="connsiteX703" fmla="*/ 4984895 w 5979492"/>
              <a:gd name="connsiteY703" fmla="*/ 3725274 h 5913566"/>
              <a:gd name="connsiteX704" fmla="*/ 4978941 w 5979492"/>
              <a:gd name="connsiteY704" fmla="*/ 3721989 h 5913566"/>
              <a:gd name="connsiteX705" fmla="*/ 4972987 w 5979492"/>
              <a:gd name="connsiteY705" fmla="*/ 3718156 h 5913566"/>
              <a:gd name="connsiteX706" fmla="*/ 4910329 w 5979492"/>
              <a:gd name="connsiteY706" fmla="*/ 3704193 h 5913566"/>
              <a:gd name="connsiteX707" fmla="*/ 4908627 w 5979492"/>
              <a:gd name="connsiteY707" fmla="*/ 3707752 h 5913566"/>
              <a:gd name="connsiteX708" fmla="*/ 4906927 w 5979492"/>
              <a:gd name="connsiteY708" fmla="*/ 3711311 h 5913566"/>
              <a:gd name="connsiteX709" fmla="*/ 4905225 w 5979492"/>
              <a:gd name="connsiteY709" fmla="*/ 3714323 h 5913566"/>
              <a:gd name="connsiteX710" fmla="*/ 4902673 w 5979492"/>
              <a:gd name="connsiteY710" fmla="*/ 3717334 h 5913566"/>
              <a:gd name="connsiteX711" fmla="*/ 4900689 w 5979492"/>
              <a:gd name="connsiteY711" fmla="*/ 3719798 h 5913566"/>
              <a:gd name="connsiteX712" fmla="*/ 4898137 w 5979492"/>
              <a:gd name="connsiteY712" fmla="*/ 3722262 h 5913566"/>
              <a:gd name="connsiteX713" fmla="*/ 4895585 w 5979492"/>
              <a:gd name="connsiteY713" fmla="*/ 3723905 h 5913566"/>
              <a:gd name="connsiteX714" fmla="*/ 4892751 w 5979492"/>
              <a:gd name="connsiteY714" fmla="*/ 3725274 h 5913566"/>
              <a:gd name="connsiteX715" fmla="*/ 4889915 w 5979492"/>
              <a:gd name="connsiteY715" fmla="*/ 3726369 h 5913566"/>
              <a:gd name="connsiteX716" fmla="*/ 4887080 w 5979492"/>
              <a:gd name="connsiteY716" fmla="*/ 3726917 h 5913566"/>
              <a:gd name="connsiteX717" fmla="*/ 4883961 w 5979492"/>
              <a:gd name="connsiteY717" fmla="*/ 3727190 h 5913566"/>
              <a:gd name="connsiteX718" fmla="*/ 4880843 w 5979492"/>
              <a:gd name="connsiteY718" fmla="*/ 3726917 h 5913566"/>
              <a:gd name="connsiteX719" fmla="*/ 4877440 w 5979492"/>
              <a:gd name="connsiteY719" fmla="*/ 3726095 h 5913566"/>
              <a:gd name="connsiteX720" fmla="*/ 4874321 w 5979492"/>
              <a:gd name="connsiteY720" fmla="*/ 3724726 h 5913566"/>
              <a:gd name="connsiteX721" fmla="*/ 4870635 w 5979492"/>
              <a:gd name="connsiteY721" fmla="*/ 3722809 h 5913566"/>
              <a:gd name="connsiteX722" fmla="*/ 4867517 w 5979492"/>
              <a:gd name="connsiteY722" fmla="*/ 3720072 h 5913566"/>
              <a:gd name="connsiteX723" fmla="*/ 4854758 w 5979492"/>
              <a:gd name="connsiteY723" fmla="*/ 3709942 h 5913566"/>
              <a:gd name="connsiteX724" fmla="*/ 4841716 w 5979492"/>
              <a:gd name="connsiteY724" fmla="*/ 3699539 h 5913566"/>
              <a:gd name="connsiteX725" fmla="*/ 4815632 w 5979492"/>
              <a:gd name="connsiteY725" fmla="*/ 3679279 h 5913566"/>
              <a:gd name="connsiteX726" fmla="*/ 4789264 w 5979492"/>
              <a:gd name="connsiteY726" fmla="*/ 3659293 h 5913566"/>
              <a:gd name="connsiteX727" fmla="*/ 4763180 w 5979492"/>
              <a:gd name="connsiteY727" fmla="*/ 3639034 h 5913566"/>
              <a:gd name="connsiteX728" fmla="*/ 4750422 w 5979492"/>
              <a:gd name="connsiteY728" fmla="*/ 3628630 h 5913566"/>
              <a:gd name="connsiteX729" fmla="*/ 4737380 w 5979492"/>
              <a:gd name="connsiteY729" fmla="*/ 3618227 h 5913566"/>
              <a:gd name="connsiteX730" fmla="*/ 4724905 w 5979492"/>
              <a:gd name="connsiteY730" fmla="*/ 3607823 h 5913566"/>
              <a:gd name="connsiteX731" fmla="*/ 4712430 w 5979492"/>
              <a:gd name="connsiteY731" fmla="*/ 3596872 h 5913566"/>
              <a:gd name="connsiteX732" fmla="*/ 4700238 w 5979492"/>
              <a:gd name="connsiteY732" fmla="*/ 3585921 h 5913566"/>
              <a:gd name="connsiteX733" fmla="*/ 4688614 w 5979492"/>
              <a:gd name="connsiteY733" fmla="*/ 3574423 h 5913566"/>
              <a:gd name="connsiteX734" fmla="*/ 4677273 w 5979492"/>
              <a:gd name="connsiteY734" fmla="*/ 3562924 h 5913566"/>
              <a:gd name="connsiteX735" fmla="*/ 4666215 w 5979492"/>
              <a:gd name="connsiteY735" fmla="*/ 3550878 h 5913566"/>
              <a:gd name="connsiteX736" fmla="*/ 4657143 w 5979492"/>
              <a:gd name="connsiteY736" fmla="*/ 3542939 h 5913566"/>
              <a:gd name="connsiteX737" fmla="*/ 4647787 w 5979492"/>
              <a:gd name="connsiteY737" fmla="*/ 3535547 h 5913566"/>
              <a:gd name="connsiteX738" fmla="*/ 4638147 w 5979492"/>
              <a:gd name="connsiteY738" fmla="*/ 3528703 h 5913566"/>
              <a:gd name="connsiteX739" fmla="*/ 4628223 w 5979492"/>
              <a:gd name="connsiteY739" fmla="*/ 3521858 h 5913566"/>
              <a:gd name="connsiteX740" fmla="*/ 4608377 w 5979492"/>
              <a:gd name="connsiteY740" fmla="*/ 3508716 h 5913566"/>
              <a:gd name="connsiteX741" fmla="*/ 4588247 w 5979492"/>
              <a:gd name="connsiteY741" fmla="*/ 3495575 h 5913566"/>
              <a:gd name="connsiteX742" fmla="*/ 4578607 w 5979492"/>
              <a:gd name="connsiteY742" fmla="*/ 3489005 h 5913566"/>
              <a:gd name="connsiteX743" fmla="*/ 4568401 w 5979492"/>
              <a:gd name="connsiteY743" fmla="*/ 3482161 h 5913566"/>
              <a:gd name="connsiteX744" fmla="*/ 4559043 w 5979492"/>
              <a:gd name="connsiteY744" fmla="*/ 3475042 h 5913566"/>
              <a:gd name="connsiteX745" fmla="*/ 4549688 w 5979492"/>
              <a:gd name="connsiteY745" fmla="*/ 3467377 h 5913566"/>
              <a:gd name="connsiteX746" fmla="*/ 4540615 w 5979492"/>
              <a:gd name="connsiteY746" fmla="*/ 3459711 h 5913566"/>
              <a:gd name="connsiteX747" fmla="*/ 4531825 w 5979492"/>
              <a:gd name="connsiteY747" fmla="*/ 3451771 h 5913566"/>
              <a:gd name="connsiteX748" fmla="*/ 4527856 w 5979492"/>
              <a:gd name="connsiteY748" fmla="*/ 3447391 h 5913566"/>
              <a:gd name="connsiteX749" fmla="*/ 4523887 w 5979492"/>
              <a:gd name="connsiteY749" fmla="*/ 3443284 h 5913566"/>
              <a:gd name="connsiteX750" fmla="*/ 4520201 w 5979492"/>
              <a:gd name="connsiteY750" fmla="*/ 3438630 h 5913566"/>
              <a:gd name="connsiteX751" fmla="*/ 4516232 w 5979492"/>
              <a:gd name="connsiteY751" fmla="*/ 3433976 h 5913566"/>
              <a:gd name="connsiteX752" fmla="*/ 4506309 w 5979492"/>
              <a:gd name="connsiteY752" fmla="*/ 3429321 h 5913566"/>
              <a:gd name="connsiteX753" fmla="*/ 4496669 w 5979492"/>
              <a:gd name="connsiteY753" fmla="*/ 3424668 h 5913566"/>
              <a:gd name="connsiteX754" fmla="*/ 4487313 w 5979492"/>
              <a:gd name="connsiteY754" fmla="*/ 3419465 h 5913566"/>
              <a:gd name="connsiteX755" fmla="*/ 4477956 w 5979492"/>
              <a:gd name="connsiteY755" fmla="*/ 3413717 h 5913566"/>
              <a:gd name="connsiteX756" fmla="*/ 4469451 w 5979492"/>
              <a:gd name="connsiteY756" fmla="*/ 3407693 h 5913566"/>
              <a:gd name="connsiteX757" fmla="*/ 4460945 w 5979492"/>
              <a:gd name="connsiteY757" fmla="*/ 3401670 h 5913566"/>
              <a:gd name="connsiteX758" fmla="*/ 4452439 w 5979492"/>
              <a:gd name="connsiteY758" fmla="*/ 3395100 h 5913566"/>
              <a:gd name="connsiteX759" fmla="*/ 4444501 w 5979492"/>
              <a:gd name="connsiteY759" fmla="*/ 3388529 h 5913566"/>
              <a:gd name="connsiteX760" fmla="*/ 4436562 w 5979492"/>
              <a:gd name="connsiteY760" fmla="*/ 3381684 h 5913566"/>
              <a:gd name="connsiteX761" fmla="*/ 4428623 w 5979492"/>
              <a:gd name="connsiteY761" fmla="*/ 3374840 h 5913566"/>
              <a:gd name="connsiteX762" fmla="*/ 4413313 w 5979492"/>
              <a:gd name="connsiteY762" fmla="*/ 3360604 h 5913566"/>
              <a:gd name="connsiteX763" fmla="*/ 4383259 w 5979492"/>
              <a:gd name="connsiteY763" fmla="*/ 3331309 h 5913566"/>
              <a:gd name="connsiteX764" fmla="*/ 4319751 w 5979492"/>
              <a:gd name="connsiteY764" fmla="*/ 3283125 h 5913566"/>
              <a:gd name="connsiteX765" fmla="*/ 4255959 w 5979492"/>
              <a:gd name="connsiteY765" fmla="*/ 3222073 h 5913566"/>
              <a:gd name="connsiteX766" fmla="*/ 4170618 w 5979492"/>
              <a:gd name="connsiteY766" fmla="*/ 3149249 h 5913566"/>
              <a:gd name="connsiteX767" fmla="*/ 4076205 w 5979492"/>
              <a:gd name="connsiteY767" fmla="*/ 3057260 h 5913566"/>
              <a:gd name="connsiteX768" fmla="*/ 3927639 w 5979492"/>
              <a:gd name="connsiteY768" fmla="*/ 2908599 h 5913566"/>
              <a:gd name="connsiteX769" fmla="*/ 3852505 w 5979492"/>
              <a:gd name="connsiteY769" fmla="*/ 2827014 h 5913566"/>
              <a:gd name="connsiteX770" fmla="*/ 3777088 w 5979492"/>
              <a:gd name="connsiteY770" fmla="*/ 2745155 h 5913566"/>
              <a:gd name="connsiteX771" fmla="*/ 3689763 w 5979492"/>
              <a:gd name="connsiteY771" fmla="*/ 2668498 h 5913566"/>
              <a:gd name="connsiteX772" fmla="*/ 3602155 w 5979492"/>
              <a:gd name="connsiteY772" fmla="*/ 2591293 h 5913566"/>
              <a:gd name="connsiteX773" fmla="*/ 3596201 w 5979492"/>
              <a:gd name="connsiteY773" fmla="*/ 2590745 h 5913566"/>
              <a:gd name="connsiteX774" fmla="*/ 3590815 w 5979492"/>
              <a:gd name="connsiteY774" fmla="*/ 2589924 h 5913566"/>
              <a:gd name="connsiteX775" fmla="*/ 3585711 w 5979492"/>
              <a:gd name="connsiteY775" fmla="*/ 2588555 h 5913566"/>
              <a:gd name="connsiteX776" fmla="*/ 3580891 w 5979492"/>
              <a:gd name="connsiteY776" fmla="*/ 2586638 h 5913566"/>
              <a:gd name="connsiteX777" fmla="*/ 3576354 w 5979492"/>
              <a:gd name="connsiteY777" fmla="*/ 2584448 h 5913566"/>
              <a:gd name="connsiteX778" fmla="*/ 3572102 w 5979492"/>
              <a:gd name="connsiteY778" fmla="*/ 2581984 h 5913566"/>
              <a:gd name="connsiteX779" fmla="*/ 3567849 w 5979492"/>
              <a:gd name="connsiteY779" fmla="*/ 2579520 h 5913566"/>
              <a:gd name="connsiteX780" fmla="*/ 3563879 w 5979492"/>
              <a:gd name="connsiteY780" fmla="*/ 2576509 h 5913566"/>
              <a:gd name="connsiteX781" fmla="*/ 3560194 w 5979492"/>
              <a:gd name="connsiteY781" fmla="*/ 2573497 h 5913566"/>
              <a:gd name="connsiteX782" fmla="*/ 3556225 w 5979492"/>
              <a:gd name="connsiteY782" fmla="*/ 2569938 h 5913566"/>
              <a:gd name="connsiteX783" fmla="*/ 3549136 w 5979492"/>
              <a:gd name="connsiteY783" fmla="*/ 2563093 h 5913566"/>
              <a:gd name="connsiteX784" fmla="*/ 3542331 w 5979492"/>
              <a:gd name="connsiteY784" fmla="*/ 2556249 h 5913566"/>
              <a:gd name="connsiteX785" fmla="*/ 3535244 w 5979492"/>
              <a:gd name="connsiteY785" fmla="*/ 2549131 h 5913566"/>
              <a:gd name="connsiteX786" fmla="*/ 3483359 w 5979492"/>
              <a:gd name="connsiteY786" fmla="*/ 2513266 h 5913566"/>
              <a:gd name="connsiteX787" fmla="*/ 3457559 w 5979492"/>
              <a:gd name="connsiteY787" fmla="*/ 2495197 h 5913566"/>
              <a:gd name="connsiteX788" fmla="*/ 3431758 w 5979492"/>
              <a:gd name="connsiteY788" fmla="*/ 2476854 h 5913566"/>
              <a:gd name="connsiteX789" fmla="*/ 3428073 w 5979492"/>
              <a:gd name="connsiteY789" fmla="*/ 2474390 h 5913566"/>
              <a:gd name="connsiteX790" fmla="*/ 3424103 w 5979492"/>
              <a:gd name="connsiteY790" fmla="*/ 2472474 h 5913566"/>
              <a:gd name="connsiteX791" fmla="*/ 3420701 w 5979492"/>
              <a:gd name="connsiteY791" fmla="*/ 2470831 h 5913566"/>
              <a:gd name="connsiteX792" fmla="*/ 3418149 w 5979492"/>
              <a:gd name="connsiteY792" fmla="*/ 2470284 h 5913566"/>
              <a:gd name="connsiteX793" fmla="*/ 3415597 w 5979492"/>
              <a:gd name="connsiteY793" fmla="*/ 2470009 h 5913566"/>
              <a:gd name="connsiteX794" fmla="*/ 3413329 w 5979492"/>
              <a:gd name="connsiteY794" fmla="*/ 2470284 h 5913566"/>
              <a:gd name="connsiteX795" fmla="*/ 3411344 w 5979492"/>
              <a:gd name="connsiteY795" fmla="*/ 2471104 h 5913566"/>
              <a:gd name="connsiteX796" fmla="*/ 3409643 w 5979492"/>
              <a:gd name="connsiteY796" fmla="*/ 2472474 h 5913566"/>
              <a:gd name="connsiteX797" fmla="*/ 3408226 w 5979492"/>
              <a:gd name="connsiteY797" fmla="*/ 2474116 h 5913566"/>
              <a:gd name="connsiteX798" fmla="*/ 3406808 w 5979492"/>
              <a:gd name="connsiteY798" fmla="*/ 2475759 h 5913566"/>
              <a:gd name="connsiteX799" fmla="*/ 3405674 w 5979492"/>
              <a:gd name="connsiteY799" fmla="*/ 2478223 h 5913566"/>
              <a:gd name="connsiteX800" fmla="*/ 3404539 w 5979492"/>
              <a:gd name="connsiteY800" fmla="*/ 2480413 h 5913566"/>
              <a:gd name="connsiteX801" fmla="*/ 3402839 w 5979492"/>
              <a:gd name="connsiteY801" fmla="*/ 2485615 h 5913566"/>
              <a:gd name="connsiteX802" fmla="*/ 3400854 w 5979492"/>
              <a:gd name="connsiteY802" fmla="*/ 2491091 h 5913566"/>
              <a:gd name="connsiteX803" fmla="*/ 3405958 w 5979492"/>
              <a:gd name="connsiteY803" fmla="*/ 2492459 h 5913566"/>
              <a:gd name="connsiteX804" fmla="*/ 3410494 w 5979492"/>
              <a:gd name="connsiteY804" fmla="*/ 2494102 h 5913566"/>
              <a:gd name="connsiteX805" fmla="*/ 3415030 w 5979492"/>
              <a:gd name="connsiteY805" fmla="*/ 2495744 h 5913566"/>
              <a:gd name="connsiteX806" fmla="*/ 3419283 w 5979492"/>
              <a:gd name="connsiteY806" fmla="*/ 2497935 h 5913566"/>
              <a:gd name="connsiteX807" fmla="*/ 3423252 w 5979492"/>
              <a:gd name="connsiteY807" fmla="*/ 2500125 h 5913566"/>
              <a:gd name="connsiteX808" fmla="*/ 3426938 w 5979492"/>
              <a:gd name="connsiteY808" fmla="*/ 2502315 h 5913566"/>
              <a:gd name="connsiteX809" fmla="*/ 3430624 w 5979492"/>
              <a:gd name="connsiteY809" fmla="*/ 2505053 h 5913566"/>
              <a:gd name="connsiteX810" fmla="*/ 3433743 w 5979492"/>
              <a:gd name="connsiteY810" fmla="*/ 2507791 h 5913566"/>
              <a:gd name="connsiteX811" fmla="*/ 3436861 w 5979492"/>
              <a:gd name="connsiteY811" fmla="*/ 2511076 h 5913566"/>
              <a:gd name="connsiteX812" fmla="*/ 3439697 w 5979492"/>
              <a:gd name="connsiteY812" fmla="*/ 2514088 h 5913566"/>
              <a:gd name="connsiteX813" fmla="*/ 3442531 w 5979492"/>
              <a:gd name="connsiteY813" fmla="*/ 2517646 h 5913566"/>
              <a:gd name="connsiteX814" fmla="*/ 3444800 w 5979492"/>
              <a:gd name="connsiteY814" fmla="*/ 2521206 h 5913566"/>
              <a:gd name="connsiteX815" fmla="*/ 3446785 w 5979492"/>
              <a:gd name="connsiteY815" fmla="*/ 2525312 h 5913566"/>
              <a:gd name="connsiteX816" fmla="*/ 3448769 w 5979492"/>
              <a:gd name="connsiteY816" fmla="*/ 2529419 h 5913566"/>
              <a:gd name="connsiteX817" fmla="*/ 3450470 w 5979492"/>
              <a:gd name="connsiteY817" fmla="*/ 2533525 h 5913566"/>
              <a:gd name="connsiteX818" fmla="*/ 3451888 w 5979492"/>
              <a:gd name="connsiteY818" fmla="*/ 2538180 h 5913566"/>
              <a:gd name="connsiteX819" fmla="*/ 3465497 w 5979492"/>
              <a:gd name="connsiteY819" fmla="*/ 2550226 h 5913566"/>
              <a:gd name="connsiteX820" fmla="*/ 3475137 w 5979492"/>
              <a:gd name="connsiteY820" fmla="*/ 2557070 h 5913566"/>
              <a:gd name="connsiteX821" fmla="*/ 3484493 w 5979492"/>
              <a:gd name="connsiteY821" fmla="*/ 2563641 h 5913566"/>
              <a:gd name="connsiteX822" fmla="*/ 3494417 w 5979492"/>
              <a:gd name="connsiteY822" fmla="*/ 2570212 h 5913566"/>
              <a:gd name="connsiteX823" fmla="*/ 3504339 w 5979492"/>
              <a:gd name="connsiteY823" fmla="*/ 2576235 h 5913566"/>
              <a:gd name="connsiteX824" fmla="*/ 3524470 w 5979492"/>
              <a:gd name="connsiteY824" fmla="*/ 2588828 h 5913566"/>
              <a:gd name="connsiteX825" fmla="*/ 3534393 w 5979492"/>
              <a:gd name="connsiteY825" fmla="*/ 2595126 h 5913566"/>
              <a:gd name="connsiteX826" fmla="*/ 3543750 w 5979492"/>
              <a:gd name="connsiteY826" fmla="*/ 2601696 h 5913566"/>
              <a:gd name="connsiteX827" fmla="*/ 3553105 w 5979492"/>
              <a:gd name="connsiteY827" fmla="*/ 2608540 h 5913566"/>
              <a:gd name="connsiteX828" fmla="*/ 3557359 w 5979492"/>
              <a:gd name="connsiteY828" fmla="*/ 2612100 h 5913566"/>
              <a:gd name="connsiteX829" fmla="*/ 3561895 w 5979492"/>
              <a:gd name="connsiteY829" fmla="*/ 2615658 h 5913566"/>
              <a:gd name="connsiteX830" fmla="*/ 3566147 w 5979492"/>
              <a:gd name="connsiteY830" fmla="*/ 2619765 h 5913566"/>
              <a:gd name="connsiteX831" fmla="*/ 3569834 w 5979492"/>
              <a:gd name="connsiteY831" fmla="*/ 2623872 h 5913566"/>
              <a:gd name="connsiteX832" fmla="*/ 3573803 w 5979492"/>
              <a:gd name="connsiteY832" fmla="*/ 2627705 h 5913566"/>
              <a:gd name="connsiteX833" fmla="*/ 3577205 w 5979492"/>
              <a:gd name="connsiteY833" fmla="*/ 2632085 h 5913566"/>
              <a:gd name="connsiteX834" fmla="*/ 3580891 w 5979492"/>
              <a:gd name="connsiteY834" fmla="*/ 2636740 h 5913566"/>
              <a:gd name="connsiteX835" fmla="*/ 3584010 w 5979492"/>
              <a:gd name="connsiteY835" fmla="*/ 2641120 h 5913566"/>
              <a:gd name="connsiteX836" fmla="*/ 3587128 w 5979492"/>
              <a:gd name="connsiteY836" fmla="*/ 2646048 h 5913566"/>
              <a:gd name="connsiteX837" fmla="*/ 3589680 w 5979492"/>
              <a:gd name="connsiteY837" fmla="*/ 2651249 h 5913566"/>
              <a:gd name="connsiteX838" fmla="*/ 3592515 w 5979492"/>
              <a:gd name="connsiteY838" fmla="*/ 2656725 h 5913566"/>
              <a:gd name="connsiteX839" fmla="*/ 3594784 w 5979492"/>
              <a:gd name="connsiteY839" fmla="*/ 2662200 h 5913566"/>
              <a:gd name="connsiteX840" fmla="*/ 3596485 w 5979492"/>
              <a:gd name="connsiteY840" fmla="*/ 2667676 h 5913566"/>
              <a:gd name="connsiteX841" fmla="*/ 3598469 w 5979492"/>
              <a:gd name="connsiteY841" fmla="*/ 2673699 h 5913566"/>
              <a:gd name="connsiteX842" fmla="*/ 3605557 w 5979492"/>
              <a:gd name="connsiteY842" fmla="*/ 2684924 h 5913566"/>
              <a:gd name="connsiteX843" fmla="*/ 3613212 w 5979492"/>
              <a:gd name="connsiteY843" fmla="*/ 2695601 h 5913566"/>
              <a:gd name="connsiteX844" fmla="*/ 3621435 w 5979492"/>
              <a:gd name="connsiteY844" fmla="*/ 2705457 h 5913566"/>
              <a:gd name="connsiteX845" fmla="*/ 3629657 w 5979492"/>
              <a:gd name="connsiteY845" fmla="*/ 2715587 h 5913566"/>
              <a:gd name="connsiteX846" fmla="*/ 3638729 w 5979492"/>
              <a:gd name="connsiteY846" fmla="*/ 2724896 h 5913566"/>
              <a:gd name="connsiteX847" fmla="*/ 3647802 w 5979492"/>
              <a:gd name="connsiteY847" fmla="*/ 2734477 h 5913566"/>
              <a:gd name="connsiteX848" fmla="*/ 3657159 w 5979492"/>
              <a:gd name="connsiteY848" fmla="*/ 2743238 h 5913566"/>
              <a:gd name="connsiteX849" fmla="*/ 3666799 w 5979492"/>
              <a:gd name="connsiteY849" fmla="*/ 2752273 h 5913566"/>
              <a:gd name="connsiteX850" fmla="*/ 3676721 w 5979492"/>
              <a:gd name="connsiteY850" fmla="*/ 2761034 h 5913566"/>
              <a:gd name="connsiteX851" fmla="*/ 3686361 w 5979492"/>
              <a:gd name="connsiteY851" fmla="*/ 2769795 h 5913566"/>
              <a:gd name="connsiteX852" fmla="*/ 3706775 w 5979492"/>
              <a:gd name="connsiteY852" fmla="*/ 2786495 h 5913566"/>
              <a:gd name="connsiteX853" fmla="*/ 3726905 w 5979492"/>
              <a:gd name="connsiteY853" fmla="*/ 2803196 h 5913566"/>
              <a:gd name="connsiteX854" fmla="*/ 3747035 w 5979492"/>
              <a:gd name="connsiteY854" fmla="*/ 2820170 h 5913566"/>
              <a:gd name="connsiteX855" fmla="*/ 3749020 w 5979492"/>
              <a:gd name="connsiteY855" fmla="*/ 2821812 h 5913566"/>
              <a:gd name="connsiteX856" fmla="*/ 3750437 w 5979492"/>
              <a:gd name="connsiteY856" fmla="*/ 2823181 h 5913566"/>
              <a:gd name="connsiteX857" fmla="*/ 3751288 w 5979492"/>
              <a:gd name="connsiteY857" fmla="*/ 2824550 h 5913566"/>
              <a:gd name="connsiteX858" fmla="*/ 3751855 w 5979492"/>
              <a:gd name="connsiteY858" fmla="*/ 2825919 h 5913566"/>
              <a:gd name="connsiteX859" fmla="*/ 3756108 w 5979492"/>
              <a:gd name="connsiteY859" fmla="*/ 2831394 h 5913566"/>
              <a:gd name="connsiteX860" fmla="*/ 3760361 w 5979492"/>
              <a:gd name="connsiteY860" fmla="*/ 2836322 h 5913566"/>
              <a:gd name="connsiteX861" fmla="*/ 3769434 w 5979492"/>
              <a:gd name="connsiteY861" fmla="*/ 2846452 h 5913566"/>
              <a:gd name="connsiteX862" fmla="*/ 3778506 w 5979492"/>
              <a:gd name="connsiteY862" fmla="*/ 2855761 h 5913566"/>
              <a:gd name="connsiteX863" fmla="*/ 3788429 w 5979492"/>
              <a:gd name="connsiteY863" fmla="*/ 2865069 h 5913566"/>
              <a:gd name="connsiteX864" fmla="*/ 3798353 w 5979492"/>
              <a:gd name="connsiteY864" fmla="*/ 2873830 h 5913566"/>
              <a:gd name="connsiteX865" fmla="*/ 3808560 w 5979492"/>
              <a:gd name="connsiteY865" fmla="*/ 2882591 h 5913566"/>
              <a:gd name="connsiteX866" fmla="*/ 3829257 w 5979492"/>
              <a:gd name="connsiteY866" fmla="*/ 2900386 h 5913566"/>
              <a:gd name="connsiteX867" fmla="*/ 3839463 w 5979492"/>
              <a:gd name="connsiteY867" fmla="*/ 2909421 h 5913566"/>
              <a:gd name="connsiteX868" fmla="*/ 3849103 w 5979492"/>
              <a:gd name="connsiteY868" fmla="*/ 2918455 h 5913566"/>
              <a:gd name="connsiteX869" fmla="*/ 3858460 w 5979492"/>
              <a:gd name="connsiteY869" fmla="*/ 2927490 h 5913566"/>
              <a:gd name="connsiteX870" fmla="*/ 3867815 w 5979492"/>
              <a:gd name="connsiteY870" fmla="*/ 2937346 h 5913566"/>
              <a:gd name="connsiteX871" fmla="*/ 3872352 w 5979492"/>
              <a:gd name="connsiteY871" fmla="*/ 2942547 h 5913566"/>
              <a:gd name="connsiteX872" fmla="*/ 3876605 w 5979492"/>
              <a:gd name="connsiteY872" fmla="*/ 2947475 h 5913566"/>
              <a:gd name="connsiteX873" fmla="*/ 3880575 w 5979492"/>
              <a:gd name="connsiteY873" fmla="*/ 2952677 h 5913566"/>
              <a:gd name="connsiteX874" fmla="*/ 3884544 w 5979492"/>
              <a:gd name="connsiteY874" fmla="*/ 2957879 h 5913566"/>
              <a:gd name="connsiteX875" fmla="*/ 3888513 w 5979492"/>
              <a:gd name="connsiteY875" fmla="*/ 2963354 h 5913566"/>
              <a:gd name="connsiteX876" fmla="*/ 3892199 w 5979492"/>
              <a:gd name="connsiteY876" fmla="*/ 2969104 h 5913566"/>
              <a:gd name="connsiteX877" fmla="*/ 3895318 w 5979492"/>
              <a:gd name="connsiteY877" fmla="*/ 2974853 h 5913566"/>
              <a:gd name="connsiteX878" fmla="*/ 3898720 w 5979492"/>
              <a:gd name="connsiteY878" fmla="*/ 2980876 h 5913566"/>
              <a:gd name="connsiteX879" fmla="*/ 3905807 w 5979492"/>
              <a:gd name="connsiteY879" fmla="*/ 2990732 h 5913566"/>
              <a:gd name="connsiteX880" fmla="*/ 3913179 w 5979492"/>
              <a:gd name="connsiteY880" fmla="*/ 3000862 h 5913566"/>
              <a:gd name="connsiteX881" fmla="*/ 3920551 w 5979492"/>
              <a:gd name="connsiteY881" fmla="*/ 3010444 h 5913566"/>
              <a:gd name="connsiteX882" fmla="*/ 3928206 w 5979492"/>
              <a:gd name="connsiteY882" fmla="*/ 3020300 h 5913566"/>
              <a:gd name="connsiteX883" fmla="*/ 3936145 w 5979492"/>
              <a:gd name="connsiteY883" fmla="*/ 3029608 h 5913566"/>
              <a:gd name="connsiteX884" fmla="*/ 3944651 w 5979492"/>
              <a:gd name="connsiteY884" fmla="*/ 3039191 h 5913566"/>
              <a:gd name="connsiteX885" fmla="*/ 3952872 w 5979492"/>
              <a:gd name="connsiteY885" fmla="*/ 3048225 h 5913566"/>
              <a:gd name="connsiteX886" fmla="*/ 3961095 w 5979492"/>
              <a:gd name="connsiteY886" fmla="*/ 3057260 h 5913566"/>
              <a:gd name="connsiteX887" fmla="*/ 3978673 w 5979492"/>
              <a:gd name="connsiteY887" fmla="*/ 3075055 h 5913566"/>
              <a:gd name="connsiteX888" fmla="*/ 3996535 w 5979492"/>
              <a:gd name="connsiteY888" fmla="*/ 3092303 h 5913566"/>
              <a:gd name="connsiteX889" fmla="*/ 4014397 w 5979492"/>
              <a:gd name="connsiteY889" fmla="*/ 3109551 h 5913566"/>
              <a:gd name="connsiteX890" fmla="*/ 4033110 w 5979492"/>
              <a:gd name="connsiteY890" fmla="*/ 3126525 h 5913566"/>
              <a:gd name="connsiteX891" fmla="*/ 4070251 w 5979492"/>
              <a:gd name="connsiteY891" fmla="*/ 3160200 h 5913566"/>
              <a:gd name="connsiteX892" fmla="*/ 4088680 w 5979492"/>
              <a:gd name="connsiteY892" fmla="*/ 3177174 h 5913566"/>
              <a:gd name="connsiteX893" fmla="*/ 4106541 w 5979492"/>
              <a:gd name="connsiteY893" fmla="*/ 3194148 h 5913566"/>
              <a:gd name="connsiteX894" fmla="*/ 4124404 w 5979492"/>
              <a:gd name="connsiteY894" fmla="*/ 3211670 h 5913566"/>
              <a:gd name="connsiteX895" fmla="*/ 4141982 w 5979492"/>
              <a:gd name="connsiteY895" fmla="*/ 3229465 h 5913566"/>
              <a:gd name="connsiteX896" fmla="*/ 4150204 w 5979492"/>
              <a:gd name="connsiteY896" fmla="*/ 3238226 h 5913566"/>
              <a:gd name="connsiteX897" fmla="*/ 4158710 w 5979492"/>
              <a:gd name="connsiteY897" fmla="*/ 3247534 h 5913566"/>
              <a:gd name="connsiteX898" fmla="*/ 4166932 w 5979492"/>
              <a:gd name="connsiteY898" fmla="*/ 3256842 h 5913566"/>
              <a:gd name="connsiteX899" fmla="*/ 4174871 w 5979492"/>
              <a:gd name="connsiteY899" fmla="*/ 3266425 h 5913566"/>
              <a:gd name="connsiteX900" fmla="*/ 4184227 w 5979492"/>
              <a:gd name="connsiteY900" fmla="*/ 3274638 h 5913566"/>
              <a:gd name="connsiteX901" fmla="*/ 4194433 w 5979492"/>
              <a:gd name="connsiteY901" fmla="*/ 3282577 h 5913566"/>
              <a:gd name="connsiteX902" fmla="*/ 4204073 w 5979492"/>
              <a:gd name="connsiteY902" fmla="*/ 3291065 h 5913566"/>
              <a:gd name="connsiteX903" fmla="*/ 4208893 w 5979492"/>
              <a:gd name="connsiteY903" fmla="*/ 3294898 h 5913566"/>
              <a:gd name="connsiteX904" fmla="*/ 4213713 w 5979492"/>
              <a:gd name="connsiteY904" fmla="*/ 3299278 h 5913566"/>
              <a:gd name="connsiteX905" fmla="*/ 4217967 w 5979492"/>
              <a:gd name="connsiteY905" fmla="*/ 3303658 h 5913566"/>
              <a:gd name="connsiteX906" fmla="*/ 4222219 w 5979492"/>
              <a:gd name="connsiteY906" fmla="*/ 3308039 h 5913566"/>
              <a:gd name="connsiteX907" fmla="*/ 4226472 w 5979492"/>
              <a:gd name="connsiteY907" fmla="*/ 3312967 h 5913566"/>
              <a:gd name="connsiteX908" fmla="*/ 4229875 w 5979492"/>
              <a:gd name="connsiteY908" fmla="*/ 3317895 h 5913566"/>
              <a:gd name="connsiteX909" fmla="*/ 4233559 w 5979492"/>
              <a:gd name="connsiteY909" fmla="*/ 3323096 h 5913566"/>
              <a:gd name="connsiteX910" fmla="*/ 4236395 w 5979492"/>
              <a:gd name="connsiteY910" fmla="*/ 3328572 h 5913566"/>
              <a:gd name="connsiteX911" fmla="*/ 4238947 w 5979492"/>
              <a:gd name="connsiteY911" fmla="*/ 3334595 h 5913566"/>
              <a:gd name="connsiteX912" fmla="*/ 4240931 w 5979492"/>
              <a:gd name="connsiteY912" fmla="*/ 3340345 h 5913566"/>
              <a:gd name="connsiteX913" fmla="*/ 4257375 w 5979492"/>
              <a:gd name="connsiteY913" fmla="*/ 3355128 h 5913566"/>
              <a:gd name="connsiteX914" fmla="*/ 4274104 w 5979492"/>
              <a:gd name="connsiteY914" fmla="*/ 3369365 h 5913566"/>
              <a:gd name="connsiteX915" fmla="*/ 4283177 w 5979492"/>
              <a:gd name="connsiteY915" fmla="*/ 3376483 h 5913566"/>
              <a:gd name="connsiteX916" fmla="*/ 4291965 w 5979492"/>
              <a:gd name="connsiteY916" fmla="*/ 3383874 h 5913566"/>
              <a:gd name="connsiteX917" fmla="*/ 4300188 w 5979492"/>
              <a:gd name="connsiteY917" fmla="*/ 3391814 h 5913566"/>
              <a:gd name="connsiteX918" fmla="*/ 4307843 w 5979492"/>
              <a:gd name="connsiteY918" fmla="*/ 3399754 h 5913566"/>
              <a:gd name="connsiteX919" fmla="*/ 4315498 w 5979492"/>
              <a:gd name="connsiteY919" fmla="*/ 3407967 h 5913566"/>
              <a:gd name="connsiteX920" fmla="*/ 4322586 w 5979492"/>
              <a:gd name="connsiteY920" fmla="*/ 3416180 h 5913566"/>
              <a:gd name="connsiteX921" fmla="*/ 4329675 w 5979492"/>
              <a:gd name="connsiteY921" fmla="*/ 3424941 h 5913566"/>
              <a:gd name="connsiteX922" fmla="*/ 4336479 w 5979492"/>
              <a:gd name="connsiteY922" fmla="*/ 3433702 h 5913566"/>
              <a:gd name="connsiteX923" fmla="*/ 4342999 w 5979492"/>
              <a:gd name="connsiteY923" fmla="*/ 3442737 h 5913566"/>
              <a:gd name="connsiteX924" fmla="*/ 4349237 w 5979492"/>
              <a:gd name="connsiteY924" fmla="*/ 3451771 h 5913566"/>
              <a:gd name="connsiteX925" fmla="*/ 4361429 w 5979492"/>
              <a:gd name="connsiteY925" fmla="*/ 3470114 h 5913566"/>
              <a:gd name="connsiteX926" fmla="*/ 4373337 w 5979492"/>
              <a:gd name="connsiteY926" fmla="*/ 3488457 h 5913566"/>
              <a:gd name="connsiteX927" fmla="*/ 4385528 w 5979492"/>
              <a:gd name="connsiteY927" fmla="*/ 3506800 h 5913566"/>
              <a:gd name="connsiteX928" fmla="*/ 4391199 w 5979492"/>
              <a:gd name="connsiteY928" fmla="*/ 3513371 h 5913566"/>
              <a:gd name="connsiteX929" fmla="*/ 4397153 w 5979492"/>
              <a:gd name="connsiteY929" fmla="*/ 3519942 h 5913566"/>
              <a:gd name="connsiteX930" fmla="*/ 4402823 w 5979492"/>
              <a:gd name="connsiteY930" fmla="*/ 3526512 h 5913566"/>
              <a:gd name="connsiteX931" fmla="*/ 4408209 w 5979492"/>
              <a:gd name="connsiteY931" fmla="*/ 3533083 h 5913566"/>
              <a:gd name="connsiteX932" fmla="*/ 4410478 w 5979492"/>
              <a:gd name="connsiteY932" fmla="*/ 3536368 h 5913566"/>
              <a:gd name="connsiteX933" fmla="*/ 4412463 w 5979492"/>
              <a:gd name="connsiteY933" fmla="*/ 3540201 h 5913566"/>
              <a:gd name="connsiteX934" fmla="*/ 4414731 w 5979492"/>
              <a:gd name="connsiteY934" fmla="*/ 3544034 h 5913566"/>
              <a:gd name="connsiteX935" fmla="*/ 4416433 w 5979492"/>
              <a:gd name="connsiteY935" fmla="*/ 3547593 h 5913566"/>
              <a:gd name="connsiteX936" fmla="*/ 4417849 w 5979492"/>
              <a:gd name="connsiteY936" fmla="*/ 3551700 h 5913566"/>
              <a:gd name="connsiteX937" fmla="*/ 4418983 w 5979492"/>
              <a:gd name="connsiteY937" fmla="*/ 3555533 h 5913566"/>
              <a:gd name="connsiteX938" fmla="*/ 4419835 w 5979492"/>
              <a:gd name="connsiteY938" fmla="*/ 3559913 h 5913566"/>
              <a:gd name="connsiteX939" fmla="*/ 4420117 w 5979492"/>
              <a:gd name="connsiteY939" fmla="*/ 3564567 h 5913566"/>
              <a:gd name="connsiteX940" fmla="*/ 4425221 w 5979492"/>
              <a:gd name="connsiteY940" fmla="*/ 3569495 h 5913566"/>
              <a:gd name="connsiteX941" fmla="*/ 4429475 w 5979492"/>
              <a:gd name="connsiteY941" fmla="*/ 3574149 h 5913566"/>
              <a:gd name="connsiteX942" fmla="*/ 4432877 w 5979492"/>
              <a:gd name="connsiteY942" fmla="*/ 3578803 h 5913566"/>
              <a:gd name="connsiteX943" fmla="*/ 4435995 w 5979492"/>
              <a:gd name="connsiteY943" fmla="*/ 3583731 h 5913566"/>
              <a:gd name="connsiteX944" fmla="*/ 4438263 w 5979492"/>
              <a:gd name="connsiteY944" fmla="*/ 3588659 h 5913566"/>
              <a:gd name="connsiteX945" fmla="*/ 4439681 w 5979492"/>
              <a:gd name="connsiteY945" fmla="*/ 3593314 h 5913566"/>
              <a:gd name="connsiteX946" fmla="*/ 4440815 w 5979492"/>
              <a:gd name="connsiteY946" fmla="*/ 3598242 h 5913566"/>
              <a:gd name="connsiteX947" fmla="*/ 4441099 w 5979492"/>
              <a:gd name="connsiteY947" fmla="*/ 3603170 h 5913566"/>
              <a:gd name="connsiteX948" fmla="*/ 4440815 w 5979492"/>
              <a:gd name="connsiteY948" fmla="*/ 3608098 h 5913566"/>
              <a:gd name="connsiteX949" fmla="*/ 4439397 w 5979492"/>
              <a:gd name="connsiteY949" fmla="*/ 3612751 h 5913566"/>
              <a:gd name="connsiteX950" fmla="*/ 4437980 w 5979492"/>
              <a:gd name="connsiteY950" fmla="*/ 3617679 h 5913566"/>
              <a:gd name="connsiteX951" fmla="*/ 4435712 w 5979492"/>
              <a:gd name="connsiteY951" fmla="*/ 3622607 h 5913566"/>
              <a:gd name="connsiteX952" fmla="*/ 4432593 w 5979492"/>
              <a:gd name="connsiteY952" fmla="*/ 3627535 h 5913566"/>
              <a:gd name="connsiteX953" fmla="*/ 4429191 w 5979492"/>
              <a:gd name="connsiteY953" fmla="*/ 3632190 h 5913566"/>
              <a:gd name="connsiteX954" fmla="*/ 4424938 w 5979492"/>
              <a:gd name="connsiteY954" fmla="*/ 3636844 h 5913566"/>
              <a:gd name="connsiteX955" fmla="*/ 4420401 w 5979492"/>
              <a:gd name="connsiteY955" fmla="*/ 3641772 h 5913566"/>
              <a:gd name="connsiteX956" fmla="*/ 4433443 w 5979492"/>
              <a:gd name="connsiteY956" fmla="*/ 3670792 h 5913566"/>
              <a:gd name="connsiteX957" fmla="*/ 4434861 w 5979492"/>
              <a:gd name="connsiteY957" fmla="*/ 3684481 h 5913566"/>
              <a:gd name="connsiteX958" fmla="*/ 4435995 w 5979492"/>
              <a:gd name="connsiteY958" fmla="*/ 3698444 h 5913566"/>
              <a:gd name="connsiteX959" fmla="*/ 4437129 w 5979492"/>
              <a:gd name="connsiteY959" fmla="*/ 3712133 h 5913566"/>
              <a:gd name="connsiteX960" fmla="*/ 4437413 w 5979492"/>
              <a:gd name="connsiteY960" fmla="*/ 3718977 h 5913566"/>
              <a:gd name="connsiteX961" fmla="*/ 4437413 w 5979492"/>
              <a:gd name="connsiteY961" fmla="*/ 3725821 h 5913566"/>
              <a:gd name="connsiteX962" fmla="*/ 4437129 w 5979492"/>
              <a:gd name="connsiteY962" fmla="*/ 3732665 h 5913566"/>
              <a:gd name="connsiteX963" fmla="*/ 4436562 w 5979492"/>
              <a:gd name="connsiteY963" fmla="*/ 3739510 h 5913566"/>
              <a:gd name="connsiteX964" fmla="*/ 4435712 w 5979492"/>
              <a:gd name="connsiteY964" fmla="*/ 3746354 h 5913566"/>
              <a:gd name="connsiteX965" fmla="*/ 4434293 w 5979492"/>
              <a:gd name="connsiteY965" fmla="*/ 3752925 h 5913566"/>
              <a:gd name="connsiteX966" fmla="*/ 4432025 w 5979492"/>
              <a:gd name="connsiteY966" fmla="*/ 3759770 h 5913566"/>
              <a:gd name="connsiteX967" fmla="*/ 4429475 w 5979492"/>
              <a:gd name="connsiteY967" fmla="*/ 3766340 h 5913566"/>
              <a:gd name="connsiteX968" fmla="*/ 4426072 w 5979492"/>
              <a:gd name="connsiteY968" fmla="*/ 3772911 h 5913566"/>
              <a:gd name="connsiteX969" fmla="*/ 4422103 w 5979492"/>
              <a:gd name="connsiteY969" fmla="*/ 3779482 h 5913566"/>
              <a:gd name="connsiteX970" fmla="*/ 4421819 w 5979492"/>
              <a:gd name="connsiteY970" fmla="*/ 3781945 h 5913566"/>
              <a:gd name="connsiteX971" fmla="*/ 4421251 w 5979492"/>
              <a:gd name="connsiteY971" fmla="*/ 3784410 h 5913566"/>
              <a:gd name="connsiteX972" fmla="*/ 4420117 w 5979492"/>
              <a:gd name="connsiteY972" fmla="*/ 3787147 h 5913566"/>
              <a:gd name="connsiteX973" fmla="*/ 4419267 w 5979492"/>
              <a:gd name="connsiteY973" fmla="*/ 3789611 h 5913566"/>
              <a:gd name="connsiteX974" fmla="*/ 4416999 w 5979492"/>
              <a:gd name="connsiteY974" fmla="*/ 3794266 h 5913566"/>
              <a:gd name="connsiteX975" fmla="*/ 4413880 w 5979492"/>
              <a:gd name="connsiteY975" fmla="*/ 3799193 h 5913566"/>
              <a:gd name="connsiteX976" fmla="*/ 4410762 w 5979492"/>
              <a:gd name="connsiteY976" fmla="*/ 3803574 h 5913566"/>
              <a:gd name="connsiteX977" fmla="*/ 4407075 w 5979492"/>
              <a:gd name="connsiteY977" fmla="*/ 3808228 h 5913566"/>
              <a:gd name="connsiteX978" fmla="*/ 4403957 w 5979492"/>
              <a:gd name="connsiteY978" fmla="*/ 3813156 h 5913566"/>
              <a:gd name="connsiteX979" fmla="*/ 4400555 w 5979492"/>
              <a:gd name="connsiteY979" fmla="*/ 3817810 h 5913566"/>
              <a:gd name="connsiteX980" fmla="*/ 4397720 w 5979492"/>
              <a:gd name="connsiteY980" fmla="*/ 3822464 h 5913566"/>
              <a:gd name="connsiteX981" fmla="*/ 4396585 w 5979492"/>
              <a:gd name="connsiteY981" fmla="*/ 3825202 h 5913566"/>
              <a:gd name="connsiteX982" fmla="*/ 4395735 w 5979492"/>
              <a:gd name="connsiteY982" fmla="*/ 3827666 h 5913566"/>
              <a:gd name="connsiteX983" fmla="*/ 4394601 w 5979492"/>
              <a:gd name="connsiteY983" fmla="*/ 3830404 h 5913566"/>
              <a:gd name="connsiteX984" fmla="*/ 4394033 w 5979492"/>
              <a:gd name="connsiteY984" fmla="*/ 3832868 h 5913566"/>
              <a:gd name="connsiteX985" fmla="*/ 4393467 w 5979492"/>
              <a:gd name="connsiteY985" fmla="*/ 3835332 h 5913566"/>
              <a:gd name="connsiteX986" fmla="*/ 4393467 w 5979492"/>
              <a:gd name="connsiteY986" fmla="*/ 3838343 h 5913566"/>
              <a:gd name="connsiteX987" fmla="*/ 4393467 w 5979492"/>
              <a:gd name="connsiteY987" fmla="*/ 3841081 h 5913566"/>
              <a:gd name="connsiteX988" fmla="*/ 4394033 w 5979492"/>
              <a:gd name="connsiteY988" fmla="*/ 3844093 h 5913566"/>
              <a:gd name="connsiteX989" fmla="*/ 4394601 w 5979492"/>
              <a:gd name="connsiteY989" fmla="*/ 3847104 h 5913566"/>
              <a:gd name="connsiteX990" fmla="*/ 4396019 w 5979492"/>
              <a:gd name="connsiteY990" fmla="*/ 3850116 h 5913566"/>
              <a:gd name="connsiteX991" fmla="*/ 4397436 w 5979492"/>
              <a:gd name="connsiteY991" fmla="*/ 3853401 h 5913566"/>
              <a:gd name="connsiteX992" fmla="*/ 4399137 w 5979492"/>
              <a:gd name="connsiteY992" fmla="*/ 3856687 h 5913566"/>
              <a:gd name="connsiteX993" fmla="*/ 4401689 w 5979492"/>
              <a:gd name="connsiteY993" fmla="*/ 3859972 h 5913566"/>
              <a:gd name="connsiteX994" fmla="*/ 4404241 w 5979492"/>
              <a:gd name="connsiteY994" fmla="*/ 3863530 h 5913566"/>
              <a:gd name="connsiteX995" fmla="*/ 4407075 w 5979492"/>
              <a:gd name="connsiteY995" fmla="*/ 3867638 h 5913566"/>
              <a:gd name="connsiteX996" fmla="*/ 4409061 w 5979492"/>
              <a:gd name="connsiteY996" fmla="*/ 3870923 h 5913566"/>
              <a:gd name="connsiteX997" fmla="*/ 4410478 w 5979492"/>
              <a:gd name="connsiteY997" fmla="*/ 3874208 h 5913566"/>
              <a:gd name="connsiteX998" fmla="*/ 4410762 w 5979492"/>
              <a:gd name="connsiteY998" fmla="*/ 3876946 h 5913566"/>
              <a:gd name="connsiteX999" fmla="*/ 4410478 w 5979492"/>
              <a:gd name="connsiteY999" fmla="*/ 3879409 h 5913566"/>
              <a:gd name="connsiteX1000" fmla="*/ 4409911 w 5979492"/>
              <a:gd name="connsiteY1000" fmla="*/ 3881874 h 5913566"/>
              <a:gd name="connsiteX1001" fmla="*/ 4408493 w 5979492"/>
              <a:gd name="connsiteY1001" fmla="*/ 3883790 h 5913566"/>
              <a:gd name="connsiteX1002" fmla="*/ 4406225 w 5979492"/>
              <a:gd name="connsiteY1002" fmla="*/ 3885159 h 5913566"/>
              <a:gd name="connsiteX1003" fmla="*/ 4403957 w 5979492"/>
              <a:gd name="connsiteY1003" fmla="*/ 3886528 h 5913566"/>
              <a:gd name="connsiteX1004" fmla="*/ 4400838 w 5979492"/>
              <a:gd name="connsiteY1004" fmla="*/ 3887349 h 5913566"/>
              <a:gd name="connsiteX1005" fmla="*/ 4397720 w 5979492"/>
              <a:gd name="connsiteY1005" fmla="*/ 3887897 h 5913566"/>
              <a:gd name="connsiteX1006" fmla="*/ 4394033 w 5979492"/>
              <a:gd name="connsiteY1006" fmla="*/ 3888170 h 5913566"/>
              <a:gd name="connsiteX1007" fmla="*/ 4390631 w 5979492"/>
              <a:gd name="connsiteY1007" fmla="*/ 3887897 h 5913566"/>
              <a:gd name="connsiteX1008" fmla="*/ 4386379 w 5979492"/>
              <a:gd name="connsiteY1008" fmla="*/ 3887349 h 5913566"/>
              <a:gd name="connsiteX1009" fmla="*/ 4382409 w 5979492"/>
              <a:gd name="connsiteY1009" fmla="*/ 3885980 h 5913566"/>
              <a:gd name="connsiteX1010" fmla="*/ 4378157 w 5979492"/>
              <a:gd name="connsiteY1010" fmla="*/ 3884612 h 5913566"/>
              <a:gd name="connsiteX1011" fmla="*/ 4372486 w 5979492"/>
              <a:gd name="connsiteY1011" fmla="*/ 3882969 h 5913566"/>
              <a:gd name="connsiteX1012" fmla="*/ 4367667 w 5979492"/>
              <a:gd name="connsiteY1012" fmla="*/ 3881874 h 5913566"/>
              <a:gd name="connsiteX1013" fmla="*/ 4363413 w 5979492"/>
              <a:gd name="connsiteY1013" fmla="*/ 3881326 h 5913566"/>
              <a:gd name="connsiteX1014" fmla="*/ 4359444 w 5979492"/>
              <a:gd name="connsiteY1014" fmla="*/ 3881326 h 5913566"/>
              <a:gd name="connsiteX1015" fmla="*/ 4356041 w 5979492"/>
              <a:gd name="connsiteY1015" fmla="*/ 3881874 h 5913566"/>
              <a:gd name="connsiteX1016" fmla="*/ 4352639 w 5979492"/>
              <a:gd name="connsiteY1016" fmla="*/ 3882969 h 5913566"/>
              <a:gd name="connsiteX1017" fmla="*/ 4350088 w 5979492"/>
              <a:gd name="connsiteY1017" fmla="*/ 3884337 h 5913566"/>
              <a:gd name="connsiteX1018" fmla="*/ 4347536 w 5979492"/>
              <a:gd name="connsiteY1018" fmla="*/ 3885980 h 5913566"/>
              <a:gd name="connsiteX1019" fmla="*/ 4345551 w 5979492"/>
              <a:gd name="connsiteY1019" fmla="*/ 3888445 h 5913566"/>
              <a:gd name="connsiteX1020" fmla="*/ 4343851 w 5979492"/>
              <a:gd name="connsiteY1020" fmla="*/ 3890908 h 5913566"/>
              <a:gd name="connsiteX1021" fmla="*/ 4342149 w 5979492"/>
              <a:gd name="connsiteY1021" fmla="*/ 3893920 h 5913566"/>
              <a:gd name="connsiteX1022" fmla="*/ 4340731 w 5979492"/>
              <a:gd name="connsiteY1022" fmla="*/ 3896931 h 5913566"/>
              <a:gd name="connsiteX1023" fmla="*/ 4339597 w 5979492"/>
              <a:gd name="connsiteY1023" fmla="*/ 3900491 h 5913566"/>
              <a:gd name="connsiteX1024" fmla="*/ 4338463 w 5979492"/>
              <a:gd name="connsiteY1024" fmla="*/ 3904049 h 5913566"/>
              <a:gd name="connsiteX1025" fmla="*/ 4337046 w 5979492"/>
              <a:gd name="connsiteY1025" fmla="*/ 3911442 h 5913566"/>
              <a:gd name="connsiteX1026" fmla="*/ 4337613 w 5979492"/>
              <a:gd name="connsiteY1026" fmla="*/ 3915275 h 5913566"/>
              <a:gd name="connsiteX1027" fmla="*/ 4338463 w 5979492"/>
              <a:gd name="connsiteY1027" fmla="*/ 3918833 h 5913566"/>
              <a:gd name="connsiteX1028" fmla="*/ 4339597 w 5979492"/>
              <a:gd name="connsiteY1028" fmla="*/ 3922119 h 5913566"/>
              <a:gd name="connsiteX1029" fmla="*/ 4340731 w 5979492"/>
              <a:gd name="connsiteY1029" fmla="*/ 3925404 h 5913566"/>
              <a:gd name="connsiteX1030" fmla="*/ 4342717 w 5979492"/>
              <a:gd name="connsiteY1030" fmla="*/ 3928142 h 5913566"/>
              <a:gd name="connsiteX1031" fmla="*/ 4344417 w 5979492"/>
              <a:gd name="connsiteY1031" fmla="*/ 3931154 h 5913566"/>
              <a:gd name="connsiteX1032" fmla="*/ 4346401 w 5979492"/>
              <a:gd name="connsiteY1032" fmla="*/ 3933891 h 5913566"/>
              <a:gd name="connsiteX1033" fmla="*/ 4348670 w 5979492"/>
              <a:gd name="connsiteY1033" fmla="*/ 3936355 h 5913566"/>
              <a:gd name="connsiteX1034" fmla="*/ 4353490 w 5979492"/>
              <a:gd name="connsiteY1034" fmla="*/ 3941283 h 5913566"/>
              <a:gd name="connsiteX1035" fmla="*/ 4359161 w 5979492"/>
              <a:gd name="connsiteY1035" fmla="*/ 3945938 h 5913566"/>
              <a:gd name="connsiteX1036" fmla="*/ 4364831 w 5979492"/>
              <a:gd name="connsiteY1036" fmla="*/ 3950591 h 5913566"/>
              <a:gd name="connsiteX1037" fmla="*/ 4370785 w 5979492"/>
              <a:gd name="connsiteY1037" fmla="*/ 3954698 h 5913566"/>
              <a:gd name="connsiteX1038" fmla="*/ 4375321 w 5979492"/>
              <a:gd name="connsiteY1038" fmla="*/ 3956889 h 5913566"/>
              <a:gd name="connsiteX1039" fmla="*/ 4379575 w 5979492"/>
              <a:gd name="connsiteY1039" fmla="*/ 3959352 h 5913566"/>
              <a:gd name="connsiteX1040" fmla="*/ 4387513 w 5979492"/>
              <a:gd name="connsiteY1040" fmla="*/ 3964280 h 5913566"/>
              <a:gd name="connsiteX1041" fmla="*/ 4395451 w 5979492"/>
              <a:gd name="connsiteY1041" fmla="*/ 3969756 h 5913566"/>
              <a:gd name="connsiteX1042" fmla="*/ 4402256 w 5979492"/>
              <a:gd name="connsiteY1042" fmla="*/ 3975505 h 5913566"/>
              <a:gd name="connsiteX1043" fmla="*/ 4409061 w 5979492"/>
              <a:gd name="connsiteY1043" fmla="*/ 3981802 h 5913566"/>
              <a:gd name="connsiteX1044" fmla="*/ 4415298 w 5979492"/>
              <a:gd name="connsiteY1044" fmla="*/ 3988099 h 5913566"/>
              <a:gd name="connsiteX1045" fmla="*/ 4421251 w 5979492"/>
              <a:gd name="connsiteY1045" fmla="*/ 3994943 h 5913566"/>
              <a:gd name="connsiteX1046" fmla="*/ 4426639 w 5979492"/>
              <a:gd name="connsiteY1046" fmla="*/ 4001788 h 5913566"/>
              <a:gd name="connsiteX1047" fmla="*/ 4432309 w 5979492"/>
              <a:gd name="connsiteY1047" fmla="*/ 4008632 h 5913566"/>
              <a:gd name="connsiteX1048" fmla="*/ 4437696 w 5979492"/>
              <a:gd name="connsiteY1048" fmla="*/ 4015750 h 5913566"/>
              <a:gd name="connsiteX1049" fmla="*/ 4447903 w 5979492"/>
              <a:gd name="connsiteY1049" fmla="*/ 4030261 h 5913566"/>
              <a:gd name="connsiteX1050" fmla="*/ 4458393 w 5979492"/>
              <a:gd name="connsiteY1050" fmla="*/ 4045318 h 5913566"/>
              <a:gd name="connsiteX1051" fmla="*/ 4463497 w 5979492"/>
              <a:gd name="connsiteY1051" fmla="*/ 4052436 h 5913566"/>
              <a:gd name="connsiteX1052" fmla="*/ 4469167 w 5979492"/>
              <a:gd name="connsiteY1052" fmla="*/ 4059281 h 5913566"/>
              <a:gd name="connsiteX1053" fmla="*/ 4479375 w 5979492"/>
              <a:gd name="connsiteY1053" fmla="*/ 4070780 h 5913566"/>
              <a:gd name="connsiteX1054" fmla="*/ 4489581 w 5979492"/>
              <a:gd name="connsiteY1054" fmla="*/ 4082278 h 5913566"/>
              <a:gd name="connsiteX1055" fmla="*/ 4499504 w 5979492"/>
              <a:gd name="connsiteY1055" fmla="*/ 4094050 h 5913566"/>
              <a:gd name="connsiteX1056" fmla="*/ 4508861 w 5979492"/>
              <a:gd name="connsiteY1056" fmla="*/ 4105823 h 5913566"/>
              <a:gd name="connsiteX1057" fmla="*/ 4518217 w 5979492"/>
              <a:gd name="connsiteY1057" fmla="*/ 4117869 h 5913566"/>
              <a:gd name="connsiteX1058" fmla="*/ 4527573 w 5979492"/>
              <a:gd name="connsiteY1058" fmla="*/ 4129915 h 5913566"/>
              <a:gd name="connsiteX1059" fmla="*/ 4545719 w 5979492"/>
              <a:gd name="connsiteY1059" fmla="*/ 4154555 h 5913566"/>
              <a:gd name="connsiteX1060" fmla="*/ 4563013 w 5979492"/>
              <a:gd name="connsiteY1060" fmla="*/ 4179195 h 5913566"/>
              <a:gd name="connsiteX1061" fmla="*/ 4580309 w 5979492"/>
              <a:gd name="connsiteY1061" fmla="*/ 4204382 h 5913566"/>
              <a:gd name="connsiteX1062" fmla="*/ 4597035 w 5979492"/>
              <a:gd name="connsiteY1062" fmla="*/ 4229570 h 5913566"/>
              <a:gd name="connsiteX1063" fmla="*/ 4614047 w 5979492"/>
              <a:gd name="connsiteY1063" fmla="*/ 4254757 h 5913566"/>
              <a:gd name="connsiteX1064" fmla="*/ 4633893 w 5979492"/>
              <a:gd name="connsiteY1064" fmla="*/ 4282682 h 5913566"/>
              <a:gd name="connsiteX1065" fmla="*/ 4654024 w 5979492"/>
              <a:gd name="connsiteY1065" fmla="*/ 4310333 h 5913566"/>
              <a:gd name="connsiteX1066" fmla="*/ 4661112 w 5979492"/>
              <a:gd name="connsiteY1066" fmla="*/ 4317178 h 5913566"/>
              <a:gd name="connsiteX1067" fmla="*/ 4667633 w 5979492"/>
              <a:gd name="connsiteY1067" fmla="*/ 4324570 h 5913566"/>
              <a:gd name="connsiteX1068" fmla="*/ 4673303 w 5979492"/>
              <a:gd name="connsiteY1068" fmla="*/ 4331688 h 5913566"/>
              <a:gd name="connsiteX1069" fmla="*/ 4678407 w 5979492"/>
              <a:gd name="connsiteY1069" fmla="*/ 4338806 h 5913566"/>
              <a:gd name="connsiteX1070" fmla="*/ 4682659 w 5979492"/>
              <a:gd name="connsiteY1070" fmla="*/ 4346199 h 5913566"/>
              <a:gd name="connsiteX1071" fmla="*/ 4686062 w 5979492"/>
              <a:gd name="connsiteY1071" fmla="*/ 4353317 h 5913566"/>
              <a:gd name="connsiteX1072" fmla="*/ 4689181 w 5979492"/>
              <a:gd name="connsiteY1072" fmla="*/ 4360708 h 5913566"/>
              <a:gd name="connsiteX1073" fmla="*/ 4691449 w 5979492"/>
              <a:gd name="connsiteY1073" fmla="*/ 4368101 h 5913566"/>
              <a:gd name="connsiteX1074" fmla="*/ 4693433 w 5979492"/>
              <a:gd name="connsiteY1074" fmla="*/ 4376040 h 5913566"/>
              <a:gd name="connsiteX1075" fmla="*/ 4694567 w 5979492"/>
              <a:gd name="connsiteY1075" fmla="*/ 4383432 h 5913566"/>
              <a:gd name="connsiteX1076" fmla="*/ 4695701 w 5979492"/>
              <a:gd name="connsiteY1076" fmla="*/ 4391098 h 5913566"/>
              <a:gd name="connsiteX1077" fmla="*/ 4696269 w 5979492"/>
              <a:gd name="connsiteY1077" fmla="*/ 4398489 h 5913566"/>
              <a:gd name="connsiteX1078" fmla="*/ 4696269 w 5979492"/>
              <a:gd name="connsiteY1078" fmla="*/ 4406155 h 5913566"/>
              <a:gd name="connsiteX1079" fmla="*/ 4695985 w 5979492"/>
              <a:gd name="connsiteY1079" fmla="*/ 4414095 h 5913566"/>
              <a:gd name="connsiteX1080" fmla="*/ 4695701 w 5979492"/>
              <a:gd name="connsiteY1080" fmla="*/ 4421761 h 5913566"/>
              <a:gd name="connsiteX1081" fmla="*/ 4694567 w 5979492"/>
              <a:gd name="connsiteY1081" fmla="*/ 4429427 h 5913566"/>
              <a:gd name="connsiteX1082" fmla="*/ 4693717 w 5979492"/>
              <a:gd name="connsiteY1082" fmla="*/ 4437092 h 5913566"/>
              <a:gd name="connsiteX1083" fmla="*/ 4692583 w 5979492"/>
              <a:gd name="connsiteY1083" fmla="*/ 4445306 h 5913566"/>
              <a:gd name="connsiteX1084" fmla="*/ 4690031 w 5979492"/>
              <a:gd name="connsiteY1084" fmla="*/ 4460637 h 5913566"/>
              <a:gd name="connsiteX1085" fmla="*/ 4686913 w 5979492"/>
              <a:gd name="connsiteY1085" fmla="*/ 4476242 h 5913566"/>
              <a:gd name="connsiteX1086" fmla="*/ 4684361 w 5979492"/>
              <a:gd name="connsiteY1086" fmla="*/ 4492121 h 5913566"/>
              <a:gd name="connsiteX1087" fmla="*/ 4682093 w 5979492"/>
              <a:gd name="connsiteY1087" fmla="*/ 4507452 h 5913566"/>
              <a:gd name="connsiteX1088" fmla="*/ 4681243 w 5979492"/>
              <a:gd name="connsiteY1088" fmla="*/ 4515392 h 5913566"/>
              <a:gd name="connsiteX1089" fmla="*/ 4680675 w 5979492"/>
              <a:gd name="connsiteY1089" fmla="*/ 4523058 h 5913566"/>
              <a:gd name="connsiteX1090" fmla="*/ 4680391 w 5979492"/>
              <a:gd name="connsiteY1090" fmla="*/ 4530724 h 5913566"/>
              <a:gd name="connsiteX1091" fmla="*/ 4680109 w 5979492"/>
              <a:gd name="connsiteY1091" fmla="*/ 4538389 h 5913566"/>
              <a:gd name="connsiteX1092" fmla="*/ 4680675 w 5979492"/>
              <a:gd name="connsiteY1092" fmla="*/ 4546055 h 5913566"/>
              <a:gd name="connsiteX1093" fmla="*/ 4681243 w 5979492"/>
              <a:gd name="connsiteY1093" fmla="*/ 4553721 h 5913566"/>
              <a:gd name="connsiteX1094" fmla="*/ 4682093 w 5979492"/>
              <a:gd name="connsiteY1094" fmla="*/ 4557554 h 5913566"/>
              <a:gd name="connsiteX1095" fmla="*/ 4682943 w 5979492"/>
              <a:gd name="connsiteY1095" fmla="*/ 4561660 h 5913566"/>
              <a:gd name="connsiteX1096" fmla="*/ 4682943 w 5979492"/>
              <a:gd name="connsiteY1096" fmla="*/ 4564945 h 5913566"/>
              <a:gd name="connsiteX1097" fmla="*/ 4682659 w 5979492"/>
              <a:gd name="connsiteY1097" fmla="*/ 4568778 h 5913566"/>
              <a:gd name="connsiteX1098" fmla="*/ 4681525 w 5979492"/>
              <a:gd name="connsiteY1098" fmla="*/ 4572338 h 5913566"/>
              <a:gd name="connsiteX1099" fmla="*/ 4680675 w 5979492"/>
              <a:gd name="connsiteY1099" fmla="*/ 4575623 h 5913566"/>
              <a:gd name="connsiteX1100" fmla="*/ 4679257 w 5979492"/>
              <a:gd name="connsiteY1100" fmla="*/ 4578908 h 5913566"/>
              <a:gd name="connsiteX1101" fmla="*/ 4677840 w 5979492"/>
              <a:gd name="connsiteY1101" fmla="*/ 4582194 h 5913566"/>
              <a:gd name="connsiteX1102" fmla="*/ 4675572 w 5979492"/>
              <a:gd name="connsiteY1102" fmla="*/ 4585479 h 5913566"/>
              <a:gd name="connsiteX1103" fmla="*/ 4673871 w 5979492"/>
              <a:gd name="connsiteY1103" fmla="*/ 4588217 h 5913566"/>
              <a:gd name="connsiteX1104" fmla="*/ 4669051 w 5979492"/>
              <a:gd name="connsiteY1104" fmla="*/ 4594513 h 5913566"/>
              <a:gd name="connsiteX1105" fmla="*/ 4664231 w 5979492"/>
              <a:gd name="connsiteY1105" fmla="*/ 4600263 h 5913566"/>
              <a:gd name="connsiteX1106" fmla="*/ 4659127 w 5979492"/>
              <a:gd name="connsiteY1106" fmla="*/ 4606286 h 5913566"/>
              <a:gd name="connsiteX1107" fmla="*/ 4654024 w 5979492"/>
              <a:gd name="connsiteY1107" fmla="*/ 4612035 h 5913566"/>
              <a:gd name="connsiteX1108" fmla="*/ 4649771 w 5979492"/>
              <a:gd name="connsiteY1108" fmla="*/ 4618058 h 5913566"/>
              <a:gd name="connsiteX1109" fmla="*/ 4647503 w 5979492"/>
              <a:gd name="connsiteY1109" fmla="*/ 4621070 h 5913566"/>
              <a:gd name="connsiteX1110" fmla="*/ 4645801 w 5979492"/>
              <a:gd name="connsiteY1110" fmla="*/ 4624355 h 5913566"/>
              <a:gd name="connsiteX1111" fmla="*/ 4644101 w 5979492"/>
              <a:gd name="connsiteY1111" fmla="*/ 4627366 h 5913566"/>
              <a:gd name="connsiteX1112" fmla="*/ 4642399 w 5979492"/>
              <a:gd name="connsiteY1112" fmla="*/ 4630926 h 5913566"/>
              <a:gd name="connsiteX1113" fmla="*/ 4641549 w 5979492"/>
              <a:gd name="connsiteY1113" fmla="*/ 4634211 h 5913566"/>
              <a:gd name="connsiteX1114" fmla="*/ 4640698 w 5979492"/>
              <a:gd name="connsiteY1114" fmla="*/ 4637770 h 5913566"/>
              <a:gd name="connsiteX1115" fmla="*/ 4640415 w 5979492"/>
              <a:gd name="connsiteY1115" fmla="*/ 4641055 h 5913566"/>
              <a:gd name="connsiteX1116" fmla="*/ 4640415 w 5979492"/>
              <a:gd name="connsiteY1116" fmla="*/ 4644888 h 5913566"/>
              <a:gd name="connsiteX1117" fmla="*/ 4640698 w 5979492"/>
              <a:gd name="connsiteY1117" fmla="*/ 4648721 h 5913566"/>
              <a:gd name="connsiteX1118" fmla="*/ 4641549 w 5979492"/>
              <a:gd name="connsiteY1118" fmla="*/ 4652554 h 5913566"/>
              <a:gd name="connsiteX1119" fmla="*/ 4642683 w 5979492"/>
              <a:gd name="connsiteY1119" fmla="*/ 4656661 h 5913566"/>
              <a:gd name="connsiteX1120" fmla="*/ 4644951 w 5979492"/>
              <a:gd name="connsiteY1120" fmla="*/ 4661041 h 5913566"/>
              <a:gd name="connsiteX1121" fmla="*/ 4637013 w 5979492"/>
              <a:gd name="connsiteY1121" fmla="*/ 4657208 h 5913566"/>
              <a:gd name="connsiteX1122" fmla="*/ 4629641 w 5979492"/>
              <a:gd name="connsiteY1122" fmla="*/ 4655018 h 5913566"/>
              <a:gd name="connsiteX1123" fmla="*/ 4626522 w 5979492"/>
              <a:gd name="connsiteY1123" fmla="*/ 4653649 h 5913566"/>
              <a:gd name="connsiteX1124" fmla="*/ 4623120 w 5979492"/>
              <a:gd name="connsiteY1124" fmla="*/ 4653101 h 5913566"/>
              <a:gd name="connsiteX1125" fmla="*/ 4620285 w 5979492"/>
              <a:gd name="connsiteY1125" fmla="*/ 4652554 h 5913566"/>
              <a:gd name="connsiteX1126" fmla="*/ 4617449 w 5979492"/>
              <a:gd name="connsiteY1126" fmla="*/ 4652280 h 5913566"/>
              <a:gd name="connsiteX1127" fmla="*/ 4614614 w 5979492"/>
              <a:gd name="connsiteY1127" fmla="*/ 4652280 h 5913566"/>
              <a:gd name="connsiteX1128" fmla="*/ 4612063 w 5979492"/>
              <a:gd name="connsiteY1128" fmla="*/ 4652280 h 5913566"/>
              <a:gd name="connsiteX1129" fmla="*/ 4609227 w 5979492"/>
              <a:gd name="connsiteY1129" fmla="*/ 4652554 h 5913566"/>
              <a:gd name="connsiteX1130" fmla="*/ 4606959 w 5979492"/>
              <a:gd name="connsiteY1130" fmla="*/ 4653101 h 5913566"/>
              <a:gd name="connsiteX1131" fmla="*/ 4604975 w 5979492"/>
              <a:gd name="connsiteY1131" fmla="*/ 4653649 h 5913566"/>
              <a:gd name="connsiteX1132" fmla="*/ 4602423 w 5979492"/>
              <a:gd name="connsiteY1132" fmla="*/ 4654744 h 5913566"/>
              <a:gd name="connsiteX1133" fmla="*/ 4600438 w 5979492"/>
              <a:gd name="connsiteY1133" fmla="*/ 4655839 h 5913566"/>
              <a:gd name="connsiteX1134" fmla="*/ 4598737 w 5979492"/>
              <a:gd name="connsiteY1134" fmla="*/ 4656934 h 5913566"/>
              <a:gd name="connsiteX1135" fmla="*/ 4595051 w 5979492"/>
              <a:gd name="connsiteY1135" fmla="*/ 4659399 h 5913566"/>
              <a:gd name="connsiteX1136" fmla="*/ 4591933 w 5979492"/>
              <a:gd name="connsiteY1136" fmla="*/ 4662684 h 5913566"/>
              <a:gd name="connsiteX1137" fmla="*/ 4588530 w 5979492"/>
              <a:gd name="connsiteY1137" fmla="*/ 4665969 h 5913566"/>
              <a:gd name="connsiteX1138" fmla="*/ 4585979 w 5979492"/>
              <a:gd name="connsiteY1138" fmla="*/ 4670075 h 5913566"/>
              <a:gd name="connsiteX1139" fmla="*/ 4583427 w 5979492"/>
              <a:gd name="connsiteY1139" fmla="*/ 4674456 h 5913566"/>
              <a:gd name="connsiteX1140" fmla="*/ 4581159 w 5979492"/>
              <a:gd name="connsiteY1140" fmla="*/ 4678836 h 5913566"/>
              <a:gd name="connsiteX1141" fmla="*/ 4576622 w 5979492"/>
              <a:gd name="connsiteY1141" fmla="*/ 4688419 h 5913566"/>
              <a:gd name="connsiteX1142" fmla="*/ 4572369 w 5979492"/>
              <a:gd name="connsiteY1142" fmla="*/ 4698001 h 5913566"/>
              <a:gd name="connsiteX1143" fmla="*/ 4567833 w 5979492"/>
              <a:gd name="connsiteY1143" fmla="*/ 4707583 h 5913566"/>
              <a:gd name="connsiteX1144" fmla="*/ 4565565 w 5979492"/>
              <a:gd name="connsiteY1144" fmla="*/ 4712237 h 5913566"/>
              <a:gd name="connsiteX1145" fmla="*/ 4562730 w 5979492"/>
              <a:gd name="connsiteY1145" fmla="*/ 4716344 h 5913566"/>
              <a:gd name="connsiteX1146" fmla="*/ 4560178 w 5979492"/>
              <a:gd name="connsiteY1146" fmla="*/ 4720450 h 5913566"/>
              <a:gd name="connsiteX1147" fmla="*/ 4557059 w 5979492"/>
              <a:gd name="connsiteY1147" fmla="*/ 4724283 h 5913566"/>
              <a:gd name="connsiteX1148" fmla="*/ 4553657 w 5979492"/>
              <a:gd name="connsiteY1148" fmla="*/ 4727295 h 5913566"/>
              <a:gd name="connsiteX1149" fmla="*/ 4549971 w 5979492"/>
              <a:gd name="connsiteY1149" fmla="*/ 4729759 h 5913566"/>
              <a:gd name="connsiteX1150" fmla="*/ 4547987 w 5979492"/>
              <a:gd name="connsiteY1150" fmla="*/ 4731401 h 5913566"/>
              <a:gd name="connsiteX1151" fmla="*/ 4546001 w 5979492"/>
              <a:gd name="connsiteY1151" fmla="*/ 4732223 h 5913566"/>
              <a:gd name="connsiteX1152" fmla="*/ 4543451 w 5979492"/>
              <a:gd name="connsiteY1152" fmla="*/ 4733044 h 5913566"/>
              <a:gd name="connsiteX1153" fmla="*/ 4541465 w 5979492"/>
              <a:gd name="connsiteY1153" fmla="*/ 4733866 h 5913566"/>
              <a:gd name="connsiteX1154" fmla="*/ 4538914 w 5979492"/>
              <a:gd name="connsiteY1154" fmla="*/ 4734139 h 5913566"/>
              <a:gd name="connsiteX1155" fmla="*/ 4536362 w 5979492"/>
              <a:gd name="connsiteY1155" fmla="*/ 4734687 h 5913566"/>
              <a:gd name="connsiteX1156" fmla="*/ 4533811 w 5979492"/>
              <a:gd name="connsiteY1156" fmla="*/ 4734687 h 5913566"/>
              <a:gd name="connsiteX1157" fmla="*/ 4530691 w 5979492"/>
              <a:gd name="connsiteY1157" fmla="*/ 4734687 h 5913566"/>
              <a:gd name="connsiteX1158" fmla="*/ 4527856 w 5979492"/>
              <a:gd name="connsiteY1158" fmla="*/ 4734687 h 5913566"/>
              <a:gd name="connsiteX1159" fmla="*/ 4524738 w 5979492"/>
              <a:gd name="connsiteY1159" fmla="*/ 4734139 h 5913566"/>
              <a:gd name="connsiteX1160" fmla="*/ 4521619 w 5979492"/>
              <a:gd name="connsiteY1160" fmla="*/ 4733592 h 5913566"/>
              <a:gd name="connsiteX1161" fmla="*/ 4517933 w 5979492"/>
              <a:gd name="connsiteY1161" fmla="*/ 4732771 h 5913566"/>
              <a:gd name="connsiteX1162" fmla="*/ 4512830 w 5979492"/>
              <a:gd name="connsiteY1162" fmla="*/ 4731401 h 5913566"/>
              <a:gd name="connsiteX1163" fmla="*/ 4507159 w 5979492"/>
              <a:gd name="connsiteY1163" fmla="*/ 4730580 h 5913566"/>
              <a:gd name="connsiteX1164" fmla="*/ 4501489 w 5979492"/>
              <a:gd name="connsiteY1164" fmla="*/ 4729485 h 5913566"/>
              <a:gd name="connsiteX1165" fmla="*/ 4495819 w 5979492"/>
              <a:gd name="connsiteY1165" fmla="*/ 4728938 h 5913566"/>
              <a:gd name="connsiteX1166" fmla="*/ 4490148 w 5979492"/>
              <a:gd name="connsiteY1166" fmla="*/ 4728664 h 5913566"/>
              <a:gd name="connsiteX1167" fmla="*/ 4484477 w 5979492"/>
              <a:gd name="connsiteY1167" fmla="*/ 4728664 h 5913566"/>
              <a:gd name="connsiteX1168" fmla="*/ 4473420 w 5979492"/>
              <a:gd name="connsiteY1168" fmla="*/ 4728938 h 5913566"/>
              <a:gd name="connsiteX1169" fmla="*/ 4461796 w 5979492"/>
              <a:gd name="connsiteY1169" fmla="*/ 4729485 h 5913566"/>
              <a:gd name="connsiteX1170" fmla="*/ 4450171 w 5979492"/>
              <a:gd name="connsiteY1170" fmla="*/ 4730854 h 5913566"/>
              <a:gd name="connsiteX1171" fmla="*/ 4427206 w 5979492"/>
              <a:gd name="connsiteY1171" fmla="*/ 4733318 h 5913566"/>
              <a:gd name="connsiteX1172" fmla="*/ 4415865 w 5979492"/>
              <a:gd name="connsiteY1172" fmla="*/ 4734413 h 5913566"/>
              <a:gd name="connsiteX1173" fmla="*/ 4404241 w 5979492"/>
              <a:gd name="connsiteY1173" fmla="*/ 4734961 h 5913566"/>
              <a:gd name="connsiteX1174" fmla="*/ 4398570 w 5979492"/>
              <a:gd name="connsiteY1174" fmla="*/ 4734961 h 5913566"/>
              <a:gd name="connsiteX1175" fmla="*/ 4392617 w 5979492"/>
              <a:gd name="connsiteY1175" fmla="*/ 4734961 h 5913566"/>
              <a:gd name="connsiteX1176" fmla="*/ 4386946 w 5979492"/>
              <a:gd name="connsiteY1176" fmla="*/ 4734413 h 5913566"/>
              <a:gd name="connsiteX1177" fmla="*/ 4381275 w 5979492"/>
              <a:gd name="connsiteY1177" fmla="*/ 4734139 h 5913566"/>
              <a:gd name="connsiteX1178" fmla="*/ 4375888 w 5979492"/>
              <a:gd name="connsiteY1178" fmla="*/ 4733318 h 5913566"/>
              <a:gd name="connsiteX1179" fmla="*/ 4370217 w 5979492"/>
              <a:gd name="connsiteY1179" fmla="*/ 4732223 h 5913566"/>
              <a:gd name="connsiteX1180" fmla="*/ 4364547 w 5979492"/>
              <a:gd name="connsiteY1180" fmla="*/ 4731128 h 5913566"/>
              <a:gd name="connsiteX1181" fmla="*/ 4358877 w 5979492"/>
              <a:gd name="connsiteY1181" fmla="*/ 4729211 h 5913566"/>
              <a:gd name="connsiteX1182" fmla="*/ 4353207 w 5979492"/>
              <a:gd name="connsiteY1182" fmla="*/ 4727295 h 5913566"/>
              <a:gd name="connsiteX1183" fmla="*/ 4347820 w 5979492"/>
              <a:gd name="connsiteY1183" fmla="*/ 4725105 h 5913566"/>
              <a:gd name="connsiteX1184" fmla="*/ 4342149 w 5979492"/>
              <a:gd name="connsiteY1184" fmla="*/ 4722093 h 5913566"/>
              <a:gd name="connsiteX1185" fmla="*/ 4337046 w 5979492"/>
              <a:gd name="connsiteY1185" fmla="*/ 4719082 h 5913566"/>
              <a:gd name="connsiteX1186" fmla="*/ 4331375 w 5979492"/>
              <a:gd name="connsiteY1186" fmla="*/ 4720177 h 5913566"/>
              <a:gd name="connsiteX1187" fmla="*/ 4325705 w 5979492"/>
              <a:gd name="connsiteY1187" fmla="*/ 4720724 h 5913566"/>
              <a:gd name="connsiteX1188" fmla="*/ 4320317 w 5979492"/>
              <a:gd name="connsiteY1188" fmla="*/ 4721272 h 5913566"/>
              <a:gd name="connsiteX1189" fmla="*/ 4314931 w 5979492"/>
              <a:gd name="connsiteY1189" fmla="*/ 4721545 h 5913566"/>
              <a:gd name="connsiteX1190" fmla="*/ 4310111 w 5979492"/>
              <a:gd name="connsiteY1190" fmla="*/ 4721545 h 5913566"/>
              <a:gd name="connsiteX1191" fmla="*/ 4305007 w 5979492"/>
              <a:gd name="connsiteY1191" fmla="*/ 4721545 h 5913566"/>
              <a:gd name="connsiteX1192" fmla="*/ 4299904 w 5979492"/>
              <a:gd name="connsiteY1192" fmla="*/ 4720998 h 5913566"/>
              <a:gd name="connsiteX1193" fmla="*/ 4295085 w 5979492"/>
              <a:gd name="connsiteY1193" fmla="*/ 4720450 h 5913566"/>
              <a:gd name="connsiteX1194" fmla="*/ 4290831 w 5979492"/>
              <a:gd name="connsiteY1194" fmla="*/ 4719629 h 5913566"/>
              <a:gd name="connsiteX1195" fmla="*/ 4286012 w 5979492"/>
              <a:gd name="connsiteY1195" fmla="*/ 4718808 h 5913566"/>
              <a:gd name="connsiteX1196" fmla="*/ 4281475 w 5979492"/>
              <a:gd name="connsiteY1196" fmla="*/ 4717165 h 5913566"/>
              <a:gd name="connsiteX1197" fmla="*/ 4277506 w 5979492"/>
              <a:gd name="connsiteY1197" fmla="*/ 4716070 h 5913566"/>
              <a:gd name="connsiteX1198" fmla="*/ 4272970 w 5979492"/>
              <a:gd name="connsiteY1198" fmla="*/ 4714427 h 5913566"/>
              <a:gd name="connsiteX1199" fmla="*/ 4268717 w 5979492"/>
              <a:gd name="connsiteY1199" fmla="*/ 4712785 h 5913566"/>
              <a:gd name="connsiteX1200" fmla="*/ 4265031 w 5979492"/>
              <a:gd name="connsiteY1200" fmla="*/ 4710594 h 5913566"/>
              <a:gd name="connsiteX1201" fmla="*/ 4260778 w 5979492"/>
              <a:gd name="connsiteY1201" fmla="*/ 4708678 h 5913566"/>
              <a:gd name="connsiteX1202" fmla="*/ 4256809 w 5979492"/>
              <a:gd name="connsiteY1202" fmla="*/ 4706488 h 5913566"/>
              <a:gd name="connsiteX1203" fmla="*/ 4253407 w 5979492"/>
              <a:gd name="connsiteY1203" fmla="*/ 4704024 h 5913566"/>
              <a:gd name="connsiteX1204" fmla="*/ 4246035 w 5979492"/>
              <a:gd name="connsiteY1204" fmla="*/ 4699096 h 5913566"/>
              <a:gd name="connsiteX1205" fmla="*/ 4238947 w 5979492"/>
              <a:gd name="connsiteY1205" fmla="*/ 4693347 h 5913566"/>
              <a:gd name="connsiteX1206" fmla="*/ 4232143 w 5979492"/>
              <a:gd name="connsiteY1206" fmla="*/ 4687050 h 5913566"/>
              <a:gd name="connsiteX1207" fmla="*/ 4225621 w 5979492"/>
              <a:gd name="connsiteY1207" fmla="*/ 4680479 h 5913566"/>
              <a:gd name="connsiteX1208" fmla="*/ 4219383 w 5979492"/>
              <a:gd name="connsiteY1208" fmla="*/ 4673361 h 5913566"/>
              <a:gd name="connsiteX1209" fmla="*/ 4213146 w 5979492"/>
              <a:gd name="connsiteY1209" fmla="*/ 4665969 h 5913566"/>
              <a:gd name="connsiteX1210" fmla="*/ 4207193 w 5979492"/>
              <a:gd name="connsiteY1210" fmla="*/ 4658303 h 5913566"/>
              <a:gd name="connsiteX1211" fmla="*/ 4182526 w 5979492"/>
              <a:gd name="connsiteY1211" fmla="*/ 4635580 h 5913566"/>
              <a:gd name="connsiteX1212" fmla="*/ 4158143 w 5979492"/>
              <a:gd name="connsiteY1212" fmla="*/ 4612582 h 5913566"/>
              <a:gd name="connsiteX1213" fmla="*/ 4103990 w 5979492"/>
              <a:gd name="connsiteY1213" fmla="*/ 4556459 h 5913566"/>
              <a:gd name="connsiteX1214" fmla="*/ 4072803 w 5979492"/>
              <a:gd name="connsiteY1214" fmla="*/ 4527986 h 5913566"/>
              <a:gd name="connsiteX1215" fmla="*/ 4026305 w 5979492"/>
              <a:gd name="connsiteY1215" fmla="*/ 4478980 h 5913566"/>
              <a:gd name="connsiteX1216" fmla="*/ 4026021 w 5979492"/>
              <a:gd name="connsiteY1216" fmla="*/ 4479801 h 5913566"/>
              <a:gd name="connsiteX1217" fmla="*/ 3876321 w 5979492"/>
              <a:gd name="connsiteY1217" fmla="*/ 4331962 h 5913566"/>
              <a:gd name="connsiteX1218" fmla="*/ 3728039 w 5979492"/>
              <a:gd name="connsiteY1218" fmla="*/ 4196443 h 5913566"/>
              <a:gd name="connsiteX1219" fmla="*/ 3716699 w 5979492"/>
              <a:gd name="connsiteY1219" fmla="*/ 4194252 h 5913566"/>
              <a:gd name="connsiteX1220" fmla="*/ 3712162 w 5979492"/>
              <a:gd name="connsiteY1220" fmla="*/ 4192884 h 5913566"/>
              <a:gd name="connsiteX1221" fmla="*/ 3708193 w 5979492"/>
              <a:gd name="connsiteY1221" fmla="*/ 4191241 h 5913566"/>
              <a:gd name="connsiteX1222" fmla="*/ 3704507 w 5979492"/>
              <a:gd name="connsiteY1222" fmla="*/ 4189324 h 5913566"/>
              <a:gd name="connsiteX1223" fmla="*/ 3700537 w 5979492"/>
              <a:gd name="connsiteY1223" fmla="*/ 4187408 h 5913566"/>
              <a:gd name="connsiteX1224" fmla="*/ 3697135 w 5979492"/>
              <a:gd name="connsiteY1224" fmla="*/ 4185218 h 5913566"/>
              <a:gd name="connsiteX1225" fmla="*/ 3693733 w 5979492"/>
              <a:gd name="connsiteY1225" fmla="*/ 4182754 h 5913566"/>
              <a:gd name="connsiteX1226" fmla="*/ 3690614 w 5979492"/>
              <a:gd name="connsiteY1226" fmla="*/ 4180290 h 5913566"/>
              <a:gd name="connsiteX1227" fmla="*/ 3687212 w 5979492"/>
              <a:gd name="connsiteY1227" fmla="*/ 4177278 h 5913566"/>
              <a:gd name="connsiteX1228" fmla="*/ 3681258 w 5979492"/>
              <a:gd name="connsiteY1228" fmla="*/ 4172077 h 5913566"/>
              <a:gd name="connsiteX1229" fmla="*/ 3676154 w 5979492"/>
              <a:gd name="connsiteY1229" fmla="*/ 4166054 h 5913566"/>
              <a:gd name="connsiteX1230" fmla="*/ 3670484 w 5979492"/>
              <a:gd name="connsiteY1230" fmla="*/ 4159756 h 5913566"/>
              <a:gd name="connsiteX1231" fmla="*/ 3665381 w 5979492"/>
              <a:gd name="connsiteY1231" fmla="*/ 4153460 h 5913566"/>
              <a:gd name="connsiteX1232" fmla="*/ 3667365 w 5979492"/>
              <a:gd name="connsiteY1232" fmla="*/ 4147984 h 5913566"/>
              <a:gd name="connsiteX1233" fmla="*/ 3663679 w 5979492"/>
              <a:gd name="connsiteY1233" fmla="*/ 4147710 h 5913566"/>
              <a:gd name="connsiteX1234" fmla="*/ 3660277 w 5979492"/>
              <a:gd name="connsiteY1234" fmla="*/ 4147437 h 5913566"/>
              <a:gd name="connsiteX1235" fmla="*/ 3657442 w 5979492"/>
              <a:gd name="connsiteY1235" fmla="*/ 4146615 h 5913566"/>
              <a:gd name="connsiteX1236" fmla="*/ 3654607 w 5979492"/>
              <a:gd name="connsiteY1236" fmla="*/ 4145247 h 5913566"/>
              <a:gd name="connsiteX1237" fmla="*/ 3652338 w 5979492"/>
              <a:gd name="connsiteY1237" fmla="*/ 4143604 h 5913566"/>
              <a:gd name="connsiteX1238" fmla="*/ 3650070 w 5979492"/>
              <a:gd name="connsiteY1238" fmla="*/ 4141961 h 5913566"/>
              <a:gd name="connsiteX1239" fmla="*/ 3648086 w 5979492"/>
              <a:gd name="connsiteY1239" fmla="*/ 4140319 h 5913566"/>
              <a:gd name="connsiteX1240" fmla="*/ 3646385 w 5979492"/>
              <a:gd name="connsiteY1240" fmla="*/ 4137854 h 5913566"/>
              <a:gd name="connsiteX1241" fmla="*/ 3642983 w 5979492"/>
              <a:gd name="connsiteY1241" fmla="*/ 4133474 h 5913566"/>
              <a:gd name="connsiteX1242" fmla="*/ 3640147 w 5979492"/>
              <a:gd name="connsiteY1242" fmla="*/ 4128820 h 5913566"/>
              <a:gd name="connsiteX1243" fmla="*/ 3637312 w 5979492"/>
              <a:gd name="connsiteY1243" fmla="*/ 4124165 h 5913566"/>
              <a:gd name="connsiteX1244" fmla="*/ 3635327 w 5979492"/>
              <a:gd name="connsiteY1244" fmla="*/ 4122249 h 5913566"/>
              <a:gd name="connsiteX1245" fmla="*/ 3633626 w 5979492"/>
              <a:gd name="connsiteY1245" fmla="*/ 4120059 h 5913566"/>
              <a:gd name="connsiteX1246" fmla="*/ 3625687 w 5979492"/>
              <a:gd name="connsiteY1246" fmla="*/ 4115952 h 5913566"/>
              <a:gd name="connsiteX1247" fmla="*/ 3618033 w 5979492"/>
              <a:gd name="connsiteY1247" fmla="*/ 4111572 h 5913566"/>
              <a:gd name="connsiteX1248" fmla="*/ 3610944 w 5979492"/>
              <a:gd name="connsiteY1248" fmla="*/ 4106644 h 5913566"/>
              <a:gd name="connsiteX1249" fmla="*/ 3607542 w 5979492"/>
              <a:gd name="connsiteY1249" fmla="*/ 4104180 h 5913566"/>
              <a:gd name="connsiteX1250" fmla="*/ 3604423 w 5979492"/>
              <a:gd name="connsiteY1250" fmla="*/ 4101442 h 5913566"/>
              <a:gd name="connsiteX1251" fmla="*/ 3601304 w 5979492"/>
              <a:gd name="connsiteY1251" fmla="*/ 4098705 h 5913566"/>
              <a:gd name="connsiteX1252" fmla="*/ 3598469 w 5979492"/>
              <a:gd name="connsiteY1252" fmla="*/ 4095419 h 5913566"/>
              <a:gd name="connsiteX1253" fmla="*/ 3595634 w 5979492"/>
              <a:gd name="connsiteY1253" fmla="*/ 4092407 h 5913566"/>
              <a:gd name="connsiteX1254" fmla="*/ 3593366 w 5979492"/>
              <a:gd name="connsiteY1254" fmla="*/ 4088849 h 5913566"/>
              <a:gd name="connsiteX1255" fmla="*/ 3591381 w 5979492"/>
              <a:gd name="connsiteY1255" fmla="*/ 4085563 h 5913566"/>
              <a:gd name="connsiteX1256" fmla="*/ 3589396 w 5979492"/>
              <a:gd name="connsiteY1256" fmla="*/ 4081456 h 5913566"/>
              <a:gd name="connsiteX1257" fmla="*/ 3587979 w 5979492"/>
              <a:gd name="connsiteY1257" fmla="*/ 4077623 h 5913566"/>
              <a:gd name="connsiteX1258" fmla="*/ 3586561 w 5979492"/>
              <a:gd name="connsiteY1258" fmla="*/ 4073243 h 5913566"/>
              <a:gd name="connsiteX1259" fmla="*/ 3564446 w 5979492"/>
              <a:gd name="connsiteY1259" fmla="*/ 4094872 h 5913566"/>
              <a:gd name="connsiteX1260" fmla="*/ 3581742 w 5979492"/>
              <a:gd name="connsiteY1260" fmla="*/ 4136759 h 5913566"/>
              <a:gd name="connsiteX1261" fmla="*/ 3585711 w 5979492"/>
              <a:gd name="connsiteY1261" fmla="*/ 4134296 h 5913566"/>
              <a:gd name="connsiteX1262" fmla="*/ 3592515 w 5979492"/>
              <a:gd name="connsiteY1262" fmla="*/ 4135664 h 5913566"/>
              <a:gd name="connsiteX1263" fmla="*/ 3599036 w 5979492"/>
              <a:gd name="connsiteY1263" fmla="*/ 4137307 h 5913566"/>
              <a:gd name="connsiteX1264" fmla="*/ 3605273 w 5979492"/>
              <a:gd name="connsiteY1264" fmla="*/ 4139224 h 5913566"/>
              <a:gd name="connsiteX1265" fmla="*/ 3610944 w 5979492"/>
              <a:gd name="connsiteY1265" fmla="*/ 4141687 h 5913566"/>
              <a:gd name="connsiteX1266" fmla="*/ 3616331 w 5979492"/>
              <a:gd name="connsiteY1266" fmla="*/ 4143877 h 5913566"/>
              <a:gd name="connsiteX1267" fmla="*/ 3621435 w 5979492"/>
              <a:gd name="connsiteY1267" fmla="*/ 4146889 h 5913566"/>
              <a:gd name="connsiteX1268" fmla="*/ 3626254 w 5979492"/>
              <a:gd name="connsiteY1268" fmla="*/ 4150175 h 5913566"/>
              <a:gd name="connsiteX1269" fmla="*/ 3630791 w 5979492"/>
              <a:gd name="connsiteY1269" fmla="*/ 4153733 h 5913566"/>
              <a:gd name="connsiteX1270" fmla="*/ 3634477 w 5979492"/>
              <a:gd name="connsiteY1270" fmla="*/ 4157566 h 5913566"/>
              <a:gd name="connsiteX1271" fmla="*/ 3638162 w 5979492"/>
              <a:gd name="connsiteY1271" fmla="*/ 4161947 h 5913566"/>
              <a:gd name="connsiteX1272" fmla="*/ 3641281 w 5979492"/>
              <a:gd name="connsiteY1272" fmla="*/ 4166601 h 5913566"/>
              <a:gd name="connsiteX1273" fmla="*/ 3643833 w 5979492"/>
              <a:gd name="connsiteY1273" fmla="*/ 4171255 h 5913566"/>
              <a:gd name="connsiteX1274" fmla="*/ 3646101 w 5979492"/>
              <a:gd name="connsiteY1274" fmla="*/ 4176730 h 5913566"/>
              <a:gd name="connsiteX1275" fmla="*/ 3647519 w 5979492"/>
              <a:gd name="connsiteY1275" fmla="*/ 4182754 h 5913566"/>
              <a:gd name="connsiteX1276" fmla="*/ 3648653 w 5979492"/>
              <a:gd name="connsiteY1276" fmla="*/ 4189051 h 5913566"/>
              <a:gd name="connsiteX1277" fmla="*/ 3649503 w 5979492"/>
              <a:gd name="connsiteY1277" fmla="*/ 4195622 h 5913566"/>
              <a:gd name="connsiteX1278" fmla="*/ 3667649 w 5979492"/>
              <a:gd name="connsiteY1278" fmla="*/ 4224368 h 5913566"/>
              <a:gd name="connsiteX1279" fmla="*/ 3672752 w 5979492"/>
              <a:gd name="connsiteY1279" fmla="*/ 4227380 h 5913566"/>
              <a:gd name="connsiteX1280" fmla="*/ 3677288 w 5979492"/>
              <a:gd name="connsiteY1280" fmla="*/ 4230938 h 5913566"/>
              <a:gd name="connsiteX1281" fmla="*/ 3686361 w 5979492"/>
              <a:gd name="connsiteY1281" fmla="*/ 4238057 h 5913566"/>
              <a:gd name="connsiteX1282" fmla="*/ 3694584 w 5979492"/>
              <a:gd name="connsiteY1282" fmla="*/ 4245449 h 5913566"/>
              <a:gd name="connsiteX1283" fmla="*/ 3702805 w 5979492"/>
              <a:gd name="connsiteY1283" fmla="*/ 4253388 h 5913566"/>
              <a:gd name="connsiteX1284" fmla="*/ 3710177 w 5979492"/>
              <a:gd name="connsiteY1284" fmla="*/ 4261601 h 5913566"/>
              <a:gd name="connsiteX1285" fmla="*/ 3717265 w 5979492"/>
              <a:gd name="connsiteY1285" fmla="*/ 4270089 h 5913566"/>
              <a:gd name="connsiteX1286" fmla="*/ 3724070 w 5979492"/>
              <a:gd name="connsiteY1286" fmla="*/ 4278575 h 5913566"/>
              <a:gd name="connsiteX1287" fmla="*/ 3730875 w 5979492"/>
              <a:gd name="connsiteY1287" fmla="*/ 4287336 h 5913566"/>
              <a:gd name="connsiteX1288" fmla="*/ 3737112 w 5979492"/>
              <a:gd name="connsiteY1288" fmla="*/ 4296097 h 5913566"/>
              <a:gd name="connsiteX1289" fmla="*/ 3743349 w 5979492"/>
              <a:gd name="connsiteY1289" fmla="*/ 4305405 h 5913566"/>
              <a:gd name="connsiteX1290" fmla="*/ 3755825 w 5979492"/>
              <a:gd name="connsiteY1290" fmla="*/ 4323201 h 5913566"/>
              <a:gd name="connsiteX1291" fmla="*/ 3768299 w 5979492"/>
              <a:gd name="connsiteY1291" fmla="*/ 4341271 h 5913566"/>
              <a:gd name="connsiteX1292" fmla="*/ 3774820 w 5979492"/>
              <a:gd name="connsiteY1292" fmla="*/ 4350579 h 5913566"/>
              <a:gd name="connsiteX1293" fmla="*/ 3781341 w 5979492"/>
              <a:gd name="connsiteY1293" fmla="*/ 4359066 h 5913566"/>
              <a:gd name="connsiteX1294" fmla="*/ 3836912 w 5979492"/>
              <a:gd name="connsiteY1294" fmla="*/ 4430247 h 5913566"/>
              <a:gd name="connsiteX1295" fmla="*/ 3864413 w 5979492"/>
              <a:gd name="connsiteY1295" fmla="*/ 4466386 h 5913566"/>
              <a:gd name="connsiteX1296" fmla="*/ 3878022 w 5979492"/>
              <a:gd name="connsiteY1296" fmla="*/ 4484455 h 5913566"/>
              <a:gd name="connsiteX1297" fmla="*/ 3891065 w 5979492"/>
              <a:gd name="connsiteY1297" fmla="*/ 4502799 h 5913566"/>
              <a:gd name="connsiteX1298" fmla="*/ 3904107 w 5979492"/>
              <a:gd name="connsiteY1298" fmla="*/ 4521141 h 5913566"/>
              <a:gd name="connsiteX1299" fmla="*/ 3916865 w 5979492"/>
              <a:gd name="connsiteY1299" fmla="*/ 4539210 h 5913566"/>
              <a:gd name="connsiteX1300" fmla="*/ 3929341 w 5979492"/>
              <a:gd name="connsiteY1300" fmla="*/ 4558101 h 5913566"/>
              <a:gd name="connsiteX1301" fmla="*/ 3941531 w 5979492"/>
              <a:gd name="connsiteY1301" fmla="*/ 4576991 h 5913566"/>
              <a:gd name="connsiteX1302" fmla="*/ 3953156 w 5979492"/>
              <a:gd name="connsiteY1302" fmla="*/ 4596156 h 5913566"/>
              <a:gd name="connsiteX1303" fmla="*/ 3964497 w 5979492"/>
              <a:gd name="connsiteY1303" fmla="*/ 4615594 h 5913566"/>
              <a:gd name="connsiteX1304" fmla="*/ 3974987 w 5979492"/>
              <a:gd name="connsiteY1304" fmla="*/ 4635306 h 5913566"/>
              <a:gd name="connsiteX1305" fmla="*/ 3985194 w 5979492"/>
              <a:gd name="connsiteY1305" fmla="*/ 4655291 h 5913566"/>
              <a:gd name="connsiteX1306" fmla="*/ 3989163 w 5979492"/>
              <a:gd name="connsiteY1306" fmla="*/ 4663779 h 5913566"/>
              <a:gd name="connsiteX1307" fmla="*/ 3991148 w 5979492"/>
              <a:gd name="connsiteY1307" fmla="*/ 4668159 h 5913566"/>
              <a:gd name="connsiteX1308" fmla="*/ 3992565 w 5979492"/>
              <a:gd name="connsiteY1308" fmla="*/ 4671992 h 5913566"/>
              <a:gd name="connsiteX1309" fmla="*/ 3993699 w 5979492"/>
              <a:gd name="connsiteY1309" fmla="*/ 4676373 h 5913566"/>
              <a:gd name="connsiteX1310" fmla="*/ 3993699 w 5979492"/>
              <a:gd name="connsiteY1310" fmla="*/ 4678563 h 5913566"/>
              <a:gd name="connsiteX1311" fmla="*/ 3993983 w 5979492"/>
              <a:gd name="connsiteY1311" fmla="*/ 4680753 h 5913566"/>
              <a:gd name="connsiteX1312" fmla="*/ 3993699 w 5979492"/>
              <a:gd name="connsiteY1312" fmla="*/ 4682943 h 5913566"/>
              <a:gd name="connsiteX1313" fmla="*/ 3993417 w 5979492"/>
              <a:gd name="connsiteY1313" fmla="*/ 4685134 h 5913566"/>
              <a:gd name="connsiteX1314" fmla="*/ 3992849 w 5979492"/>
              <a:gd name="connsiteY1314" fmla="*/ 4687597 h 5913566"/>
              <a:gd name="connsiteX1315" fmla="*/ 3991999 w 5979492"/>
              <a:gd name="connsiteY1315" fmla="*/ 4690062 h 5913566"/>
              <a:gd name="connsiteX1316" fmla="*/ 3994834 w 5979492"/>
              <a:gd name="connsiteY1316" fmla="*/ 4699370 h 5913566"/>
              <a:gd name="connsiteX1317" fmla="*/ 3997669 w 5979492"/>
              <a:gd name="connsiteY1317" fmla="*/ 4708404 h 5913566"/>
              <a:gd name="connsiteX1318" fmla="*/ 3999370 w 5979492"/>
              <a:gd name="connsiteY1318" fmla="*/ 4717712 h 5913566"/>
              <a:gd name="connsiteX1319" fmla="*/ 4000788 w 5979492"/>
              <a:gd name="connsiteY1319" fmla="*/ 4727021 h 5913566"/>
              <a:gd name="connsiteX1320" fmla="*/ 4001638 w 5979492"/>
              <a:gd name="connsiteY1320" fmla="*/ 4736056 h 5913566"/>
              <a:gd name="connsiteX1321" fmla="*/ 4002205 w 5979492"/>
              <a:gd name="connsiteY1321" fmla="*/ 4745364 h 5913566"/>
              <a:gd name="connsiteX1322" fmla="*/ 4002489 w 5979492"/>
              <a:gd name="connsiteY1322" fmla="*/ 4754398 h 5913566"/>
              <a:gd name="connsiteX1323" fmla="*/ 4002205 w 5979492"/>
              <a:gd name="connsiteY1323" fmla="*/ 4763981 h 5913566"/>
              <a:gd name="connsiteX1324" fmla="*/ 4001922 w 5979492"/>
              <a:gd name="connsiteY1324" fmla="*/ 4773015 h 5913566"/>
              <a:gd name="connsiteX1325" fmla="*/ 4001355 w 5979492"/>
              <a:gd name="connsiteY1325" fmla="*/ 4782598 h 5913566"/>
              <a:gd name="connsiteX1326" fmla="*/ 4000504 w 5979492"/>
              <a:gd name="connsiteY1326" fmla="*/ 4791632 h 5913566"/>
              <a:gd name="connsiteX1327" fmla="*/ 3999370 w 5979492"/>
              <a:gd name="connsiteY1327" fmla="*/ 4800940 h 5913566"/>
              <a:gd name="connsiteX1328" fmla="*/ 3996819 w 5979492"/>
              <a:gd name="connsiteY1328" fmla="*/ 4819557 h 5913566"/>
              <a:gd name="connsiteX1329" fmla="*/ 3993983 w 5979492"/>
              <a:gd name="connsiteY1329" fmla="*/ 4837901 h 5913566"/>
              <a:gd name="connsiteX1330" fmla="*/ 3991715 w 5979492"/>
              <a:gd name="connsiteY1330" fmla="*/ 4897310 h 5913566"/>
              <a:gd name="connsiteX1331" fmla="*/ 3990297 w 5979492"/>
              <a:gd name="connsiteY1331" fmla="*/ 4908535 h 5913566"/>
              <a:gd name="connsiteX1332" fmla="*/ 3988313 w 5979492"/>
              <a:gd name="connsiteY1332" fmla="*/ 4919212 h 5913566"/>
              <a:gd name="connsiteX1333" fmla="*/ 3985761 w 5979492"/>
              <a:gd name="connsiteY1333" fmla="*/ 4929890 h 5913566"/>
              <a:gd name="connsiteX1334" fmla="*/ 3984344 w 5979492"/>
              <a:gd name="connsiteY1334" fmla="*/ 4935091 h 5913566"/>
              <a:gd name="connsiteX1335" fmla="*/ 3982359 w 5979492"/>
              <a:gd name="connsiteY1335" fmla="*/ 4940293 h 5913566"/>
              <a:gd name="connsiteX1336" fmla="*/ 3980657 w 5979492"/>
              <a:gd name="connsiteY1336" fmla="*/ 4944947 h 5913566"/>
              <a:gd name="connsiteX1337" fmla="*/ 3978673 w 5979492"/>
              <a:gd name="connsiteY1337" fmla="*/ 4949875 h 5913566"/>
              <a:gd name="connsiteX1338" fmla="*/ 3976688 w 5979492"/>
              <a:gd name="connsiteY1338" fmla="*/ 4954803 h 5913566"/>
              <a:gd name="connsiteX1339" fmla="*/ 3974137 w 5979492"/>
              <a:gd name="connsiteY1339" fmla="*/ 4959457 h 5913566"/>
              <a:gd name="connsiteX1340" fmla="*/ 3971585 w 5979492"/>
              <a:gd name="connsiteY1340" fmla="*/ 4963838 h 5913566"/>
              <a:gd name="connsiteX1341" fmla="*/ 3968749 w 5979492"/>
              <a:gd name="connsiteY1341" fmla="*/ 4968218 h 5913566"/>
              <a:gd name="connsiteX1342" fmla="*/ 3966198 w 5979492"/>
              <a:gd name="connsiteY1342" fmla="*/ 4972872 h 5913566"/>
              <a:gd name="connsiteX1343" fmla="*/ 3963079 w 5979492"/>
              <a:gd name="connsiteY1343" fmla="*/ 4976705 h 5913566"/>
              <a:gd name="connsiteX1344" fmla="*/ 3959961 w 5979492"/>
              <a:gd name="connsiteY1344" fmla="*/ 4981085 h 5913566"/>
              <a:gd name="connsiteX1345" fmla="*/ 3956559 w 5979492"/>
              <a:gd name="connsiteY1345" fmla="*/ 4985192 h 5913566"/>
              <a:gd name="connsiteX1346" fmla="*/ 3953439 w 5979492"/>
              <a:gd name="connsiteY1346" fmla="*/ 4989025 h 5913566"/>
              <a:gd name="connsiteX1347" fmla="*/ 3949470 w 5979492"/>
              <a:gd name="connsiteY1347" fmla="*/ 4993131 h 5913566"/>
              <a:gd name="connsiteX1348" fmla="*/ 3946068 w 5979492"/>
              <a:gd name="connsiteY1348" fmla="*/ 4996964 h 5913566"/>
              <a:gd name="connsiteX1349" fmla="*/ 3942099 w 5979492"/>
              <a:gd name="connsiteY1349" fmla="*/ 5000524 h 5913566"/>
              <a:gd name="connsiteX1350" fmla="*/ 3938129 w 5979492"/>
              <a:gd name="connsiteY1350" fmla="*/ 5004082 h 5913566"/>
              <a:gd name="connsiteX1351" fmla="*/ 3933593 w 5979492"/>
              <a:gd name="connsiteY1351" fmla="*/ 5007368 h 5913566"/>
              <a:gd name="connsiteX1352" fmla="*/ 3924804 w 5979492"/>
              <a:gd name="connsiteY1352" fmla="*/ 5014213 h 5913566"/>
              <a:gd name="connsiteX1353" fmla="*/ 3915164 w 5979492"/>
              <a:gd name="connsiteY1353" fmla="*/ 5020509 h 5913566"/>
              <a:gd name="connsiteX1354" fmla="*/ 3904957 w 5979492"/>
              <a:gd name="connsiteY1354" fmla="*/ 5026532 h 5913566"/>
              <a:gd name="connsiteX1355" fmla="*/ 3894183 w 5979492"/>
              <a:gd name="connsiteY1355" fmla="*/ 5032008 h 5913566"/>
              <a:gd name="connsiteX1356" fmla="*/ 3894751 w 5979492"/>
              <a:gd name="connsiteY1356" fmla="*/ 5038852 h 5913566"/>
              <a:gd name="connsiteX1357" fmla="*/ 3895034 w 5979492"/>
              <a:gd name="connsiteY1357" fmla="*/ 5045696 h 5913566"/>
              <a:gd name="connsiteX1358" fmla="*/ 3895318 w 5979492"/>
              <a:gd name="connsiteY1358" fmla="*/ 5049529 h 5913566"/>
              <a:gd name="connsiteX1359" fmla="*/ 3895034 w 5979492"/>
              <a:gd name="connsiteY1359" fmla="*/ 5052815 h 5913566"/>
              <a:gd name="connsiteX1360" fmla="*/ 3894751 w 5979492"/>
              <a:gd name="connsiteY1360" fmla="*/ 5056374 h 5913566"/>
              <a:gd name="connsiteX1361" fmla="*/ 3894467 w 5979492"/>
              <a:gd name="connsiteY1361" fmla="*/ 5059385 h 5913566"/>
              <a:gd name="connsiteX1362" fmla="*/ 3893617 w 5979492"/>
              <a:gd name="connsiteY1362" fmla="*/ 5062671 h 5913566"/>
              <a:gd name="connsiteX1363" fmla="*/ 3892483 w 5979492"/>
              <a:gd name="connsiteY1363" fmla="*/ 5065408 h 5913566"/>
              <a:gd name="connsiteX1364" fmla="*/ 3890781 w 5979492"/>
              <a:gd name="connsiteY1364" fmla="*/ 5068146 h 5913566"/>
              <a:gd name="connsiteX1365" fmla="*/ 3888796 w 5979492"/>
              <a:gd name="connsiteY1365" fmla="*/ 5070336 h 5913566"/>
              <a:gd name="connsiteX1366" fmla="*/ 3886528 w 5979492"/>
              <a:gd name="connsiteY1366" fmla="*/ 5071979 h 5913566"/>
              <a:gd name="connsiteX1367" fmla="*/ 3883693 w 5979492"/>
              <a:gd name="connsiteY1367" fmla="*/ 5073622 h 5913566"/>
              <a:gd name="connsiteX1368" fmla="*/ 3880575 w 5979492"/>
              <a:gd name="connsiteY1368" fmla="*/ 5074443 h 5913566"/>
              <a:gd name="connsiteX1369" fmla="*/ 3876605 w 5979492"/>
              <a:gd name="connsiteY1369" fmla="*/ 5074717 h 5913566"/>
              <a:gd name="connsiteX1370" fmla="*/ 3866965 w 5979492"/>
              <a:gd name="connsiteY1370" fmla="*/ 5075264 h 5913566"/>
              <a:gd name="connsiteX1371" fmla="*/ 3857042 w 5979492"/>
              <a:gd name="connsiteY1371" fmla="*/ 5075812 h 5913566"/>
              <a:gd name="connsiteX1372" fmla="*/ 3837479 w 5979492"/>
              <a:gd name="connsiteY1372" fmla="*/ 5077454 h 5913566"/>
              <a:gd name="connsiteX1373" fmla="*/ 3818199 w 5979492"/>
              <a:gd name="connsiteY1373" fmla="*/ 5079919 h 5913566"/>
              <a:gd name="connsiteX1374" fmla="*/ 3798636 w 5979492"/>
              <a:gd name="connsiteY1374" fmla="*/ 5082382 h 5913566"/>
              <a:gd name="connsiteX1375" fmla="*/ 3759510 w 5979492"/>
              <a:gd name="connsiteY1375" fmla="*/ 5087858 h 5913566"/>
              <a:gd name="connsiteX1376" fmla="*/ 3740230 w 5979492"/>
              <a:gd name="connsiteY1376" fmla="*/ 5090048 h 5913566"/>
              <a:gd name="connsiteX1377" fmla="*/ 3720668 w 5979492"/>
              <a:gd name="connsiteY1377" fmla="*/ 5092238 h 5913566"/>
              <a:gd name="connsiteX1378" fmla="*/ 3711028 w 5979492"/>
              <a:gd name="connsiteY1378" fmla="*/ 5092786 h 5913566"/>
              <a:gd name="connsiteX1379" fmla="*/ 3701104 w 5979492"/>
              <a:gd name="connsiteY1379" fmla="*/ 5093333 h 5913566"/>
              <a:gd name="connsiteX1380" fmla="*/ 3691465 w 5979492"/>
              <a:gd name="connsiteY1380" fmla="*/ 5093608 h 5913566"/>
              <a:gd name="connsiteX1381" fmla="*/ 3681825 w 5979492"/>
              <a:gd name="connsiteY1381" fmla="*/ 5093608 h 5913566"/>
              <a:gd name="connsiteX1382" fmla="*/ 3672185 w 5979492"/>
              <a:gd name="connsiteY1382" fmla="*/ 5093333 h 5913566"/>
              <a:gd name="connsiteX1383" fmla="*/ 3662262 w 5979492"/>
              <a:gd name="connsiteY1383" fmla="*/ 5092786 h 5913566"/>
              <a:gd name="connsiteX1384" fmla="*/ 3652905 w 5979492"/>
              <a:gd name="connsiteY1384" fmla="*/ 5091417 h 5913566"/>
              <a:gd name="connsiteX1385" fmla="*/ 3642983 w 5979492"/>
              <a:gd name="connsiteY1385" fmla="*/ 5090322 h 5913566"/>
              <a:gd name="connsiteX1386" fmla="*/ 3633626 w 5979492"/>
              <a:gd name="connsiteY1386" fmla="*/ 5088680 h 5913566"/>
              <a:gd name="connsiteX1387" fmla="*/ 3623986 w 5979492"/>
              <a:gd name="connsiteY1387" fmla="*/ 5086763 h 5913566"/>
              <a:gd name="connsiteX1388" fmla="*/ 3614346 w 5979492"/>
              <a:gd name="connsiteY1388" fmla="*/ 5084025 h 5913566"/>
              <a:gd name="connsiteX1389" fmla="*/ 3604991 w 5979492"/>
              <a:gd name="connsiteY1389" fmla="*/ 5081287 h 5913566"/>
              <a:gd name="connsiteX1390" fmla="*/ 3595067 w 5979492"/>
              <a:gd name="connsiteY1390" fmla="*/ 5077729 h 5913566"/>
              <a:gd name="connsiteX1391" fmla="*/ 3585711 w 5979492"/>
              <a:gd name="connsiteY1391" fmla="*/ 5073896 h 5913566"/>
              <a:gd name="connsiteX1392" fmla="*/ 3576071 w 5979492"/>
              <a:gd name="connsiteY1392" fmla="*/ 5069515 h 5913566"/>
              <a:gd name="connsiteX1393" fmla="*/ 3566715 w 5979492"/>
              <a:gd name="connsiteY1393" fmla="*/ 5064313 h 5913566"/>
              <a:gd name="connsiteX1394" fmla="*/ 3563596 w 5979492"/>
              <a:gd name="connsiteY1394" fmla="*/ 5066778 h 5913566"/>
              <a:gd name="connsiteX1395" fmla="*/ 3561044 w 5979492"/>
              <a:gd name="connsiteY1395" fmla="*/ 5068968 h 5913566"/>
              <a:gd name="connsiteX1396" fmla="*/ 3559343 w 5979492"/>
              <a:gd name="connsiteY1396" fmla="*/ 5071158 h 5913566"/>
              <a:gd name="connsiteX1397" fmla="*/ 3557359 w 5979492"/>
              <a:gd name="connsiteY1397" fmla="*/ 5073896 h 5913566"/>
              <a:gd name="connsiteX1398" fmla="*/ 3556225 w 5979492"/>
              <a:gd name="connsiteY1398" fmla="*/ 5076359 h 5913566"/>
              <a:gd name="connsiteX1399" fmla="*/ 3555657 w 5979492"/>
              <a:gd name="connsiteY1399" fmla="*/ 5079371 h 5913566"/>
              <a:gd name="connsiteX1400" fmla="*/ 3555091 w 5979492"/>
              <a:gd name="connsiteY1400" fmla="*/ 5082109 h 5913566"/>
              <a:gd name="connsiteX1401" fmla="*/ 3554523 w 5979492"/>
              <a:gd name="connsiteY1401" fmla="*/ 5084847 h 5913566"/>
              <a:gd name="connsiteX1402" fmla="*/ 3554239 w 5979492"/>
              <a:gd name="connsiteY1402" fmla="*/ 5090870 h 5913566"/>
              <a:gd name="connsiteX1403" fmla="*/ 3553673 w 5979492"/>
              <a:gd name="connsiteY1403" fmla="*/ 5096893 h 5913566"/>
              <a:gd name="connsiteX1404" fmla="*/ 3553105 w 5979492"/>
              <a:gd name="connsiteY1404" fmla="*/ 5099904 h 5913566"/>
              <a:gd name="connsiteX1405" fmla="*/ 3552539 w 5979492"/>
              <a:gd name="connsiteY1405" fmla="*/ 5102642 h 5913566"/>
              <a:gd name="connsiteX1406" fmla="*/ 3551404 w 5979492"/>
              <a:gd name="connsiteY1406" fmla="*/ 5105654 h 5913566"/>
              <a:gd name="connsiteX1407" fmla="*/ 3550270 w 5979492"/>
              <a:gd name="connsiteY1407" fmla="*/ 5108117 h 5913566"/>
              <a:gd name="connsiteX1408" fmla="*/ 3554807 w 5979492"/>
              <a:gd name="connsiteY1408" fmla="*/ 5113867 h 5913566"/>
              <a:gd name="connsiteX1409" fmla="*/ 3559060 w 5979492"/>
              <a:gd name="connsiteY1409" fmla="*/ 5119890 h 5913566"/>
              <a:gd name="connsiteX1410" fmla="*/ 3562462 w 5979492"/>
              <a:gd name="connsiteY1410" fmla="*/ 5126187 h 5913566"/>
              <a:gd name="connsiteX1411" fmla="*/ 3565865 w 5979492"/>
              <a:gd name="connsiteY1411" fmla="*/ 5132210 h 5913566"/>
              <a:gd name="connsiteX1412" fmla="*/ 3568416 w 5979492"/>
              <a:gd name="connsiteY1412" fmla="*/ 5138507 h 5913566"/>
              <a:gd name="connsiteX1413" fmla="*/ 3570968 w 5979492"/>
              <a:gd name="connsiteY1413" fmla="*/ 5145078 h 5913566"/>
              <a:gd name="connsiteX1414" fmla="*/ 3573236 w 5979492"/>
              <a:gd name="connsiteY1414" fmla="*/ 5151374 h 5913566"/>
              <a:gd name="connsiteX1415" fmla="*/ 3574937 w 5979492"/>
              <a:gd name="connsiteY1415" fmla="*/ 5157945 h 5913566"/>
              <a:gd name="connsiteX1416" fmla="*/ 3576638 w 5979492"/>
              <a:gd name="connsiteY1416" fmla="*/ 5164515 h 5913566"/>
              <a:gd name="connsiteX1417" fmla="*/ 3578339 w 5979492"/>
              <a:gd name="connsiteY1417" fmla="*/ 5171360 h 5913566"/>
              <a:gd name="connsiteX1418" fmla="*/ 3580607 w 5979492"/>
              <a:gd name="connsiteY1418" fmla="*/ 5184775 h 5913566"/>
              <a:gd name="connsiteX1419" fmla="*/ 3582592 w 5979492"/>
              <a:gd name="connsiteY1419" fmla="*/ 5198190 h 5913566"/>
              <a:gd name="connsiteX1420" fmla="*/ 3584860 w 5979492"/>
              <a:gd name="connsiteY1420" fmla="*/ 5211879 h 5913566"/>
              <a:gd name="connsiteX1421" fmla="*/ 3582025 w 5979492"/>
              <a:gd name="connsiteY1421" fmla="*/ 5375597 h 5913566"/>
              <a:gd name="connsiteX1422" fmla="*/ 3580891 w 5979492"/>
              <a:gd name="connsiteY1422" fmla="*/ 5386274 h 5913566"/>
              <a:gd name="connsiteX1423" fmla="*/ 3578907 w 5979492"/>
              <a:gd name="connsiteY1423" fmla="*/ 5396952 h 5913566"/>
              <a:gd name="connsiteX1424" fmla="*/ 3576354 w 5979492"/>
              <a:gd name="connsiteY1424" fmla="*/ 5407081 h 5913566"/>
              <a:gd name="connsiteX1425" fmla="*/ 3573519 w 5979492"/>
              <a:gd name="connsiteY1425" fmla="*/ 5417485 h 5913566"/>
              <a:gd name="connsiteX1426" fmla="*/ 3569834 w 5979492"/>
              <a:gd name="connsiteY1426" fmla="*/ 5427341 h 5913566"/>
              <a:gd name="connsiteX1427" fmla="*/ 3566147 w 5979492"/>
              <a:gd name="connsiteY1427" fmla="*/ 5437471 h 5913566"/>
              <a:gd name="connsiteX1428" fmla="*/ 3561611 w 5979492"/>
              <a:gd name="connsiteY1428" fmla="*/ 5447052 h 5913566"/>
              <a:gd name="connsiteX1429" fmla="*/ 3556792 w 5979492"/>
              <a:gd name="connsiteY1429" fmla="*/ 5456635 h 5913566"/>
              <a:gd name="connsiteX1430" fmla="*/ 3551404 w 5979492"/>
              <a:gd name="connsiteY1430" fmla="*/ 5465943 h 5913566"/>
              <a:gd name="connsiteX1431" fmla="*/ 3546018 w 5979492"/>
              <a:gd name="connsiteY1431" fmla="*/ 5475252 h 5913566"/>
              <a:gd name="connsiteX1432" fmla="*/ 3540063 w 5979492"/>
              <a:gd name="connsiteY1432" fmla="*/ 5484013 h 5913566"/>
              <a:gd name="connsiteX1433" fmla="*/ 3533543 w 5979492"/>
              <a:gd name="connsiteY1433" fmla="*/ 5492773 h 5913566"/>
              <a:gd name="connsiteX1434" fmla="*/ 3526738 w 5979492"/>
              <a:gd name="connsiteY1434" fmla="*/ 5501260 h 5913566"/>
              <a:gd name="connsiteX1435" fmla="*/ 3519650 w 5979492"/>
              <a:gd name="connsiteY1435" fmla="*/ 5509200 h 5913566"/>
              <a:gd name="connsiteX1436" fmla="*/ 3511995 w 5979492"/>
              <a:gd name="connsiteY1436" fmla="*/ 5516866 h 5913566"/>
              <a:gd name="connsiteX1437" fmla="*/ 3504339 w 5979492"/>
              <a:gd name="connsiteY1437" fmla="*/ 5524532 h 5913566"/>
              <a:gd name="connsiteX1438" fmla="*/ 3496401 w 5979492"/>
              <a:gd name="connsiteY1438" fmla="*/ 5531650 h 5913566"/>
              <a:gd name="connsiteX1439" fmla="*/ 3488179 w 5979492"/>
              <a:gd name="connsiteY1439" fmla="*/ 5538220 h 5913566"/>
              <a:gd name="connsiteX1440" fmla="*/ 3479389 w 5979492"/>
              <a:gd name="connsiteY1440" fmla="*/ 5544791 h 5913566"/>
              <a:gd name="connsiteX1441" fmla="*/ 3470884 w 5979492"/>
              <a:gd name="connsiteY1441" fmla="*/ 5550814 h 5913566"/>
              <a:gd name="connsiteX1442" fmla="*/ 3462095 w 5979492"/>
              <a:gd name="connsiteY1442" fmla="*/ 5556290 h 5913566"/>
              <a:gd name="connsiteX1443" fmla="*/ 3452739 w 5979492"/>
              <a:gd name="connsiteY1443" fmla="*/ 5561218 h 5913566"/>
              <a:gd name="connsiteX1444" fmla="*/ 3443666 w 5979492"/>
              <a:gd name="connsiteY1444" fmla="*/ 5566145 h 5913566"/>
              <a:gd name="connsiteX1445" fmla="*/ 3434310 w 5979492"/>
              <a:gd name="connsiteY1445" fmla="*/ 5570252 h 5913566"/>
              <a:gd name="connsiteX1446" fmla="*/ 3424386 w 5979492"/>
              <a:gd name="connsiteY1446" fmla="*/ 5574359 h 5913566"/>
              <a:gd name="connsiteX1447" fmla="*/ 3415030 w 5979492"/>
              <a:gd name="connsiteY1447" fmla="*/ 5577370 h 5913566"/>
              <a:gd name="connsiteX1448" fmla="*/ 3405107 w 5979492"/>
              <a:gd name="connsiteY1448" fmla="*/ 5580108 h 5913566"/>
              <a:gd name="connsiteX1449" fmla="*/ 3395184 w 5979492"/>
              <a:gd name="connsiteY1449" fmla="*/ 5582572 h 5913566"/>
              <a:gd name="connsiteX1450" fmla="*/ 3385260 w 5979492"/>
              <a:gd name="connsiteY1450" fmla="*/ 5584215 h 5913566"/>
              <a:gd name="connsiteX1451" fmla="*/ 3375053 w 5979492"/>
              <a:gd name="connsiteY1451" fmla="*/ 5585036 h 5913566"/>
              <a:gd name="connsiteX1452" fmla="*/ 3365131 w 5979492"/>
              <a:gd name="connsiteY1452" fmla="*/ 5585583 h 5913566"/>
              <a:gd name="connsiteX1453" fmla="*/ 3355207 w 5979492"/>
              <a:gd name="connsiteY1453" fmla="*/ 5585583 h 5913566"/>
              <a:gd name="connsiteX1454" fmla="*/ 3323736 w 5979492"/>
              <a:gd name="connsiteY1454" fmla="*/ 5587773 h 5913566"/>
              <a:gd name="connsiteX1455" fmla="*/ 3307859 w 5979492"/>
              <a:gd name="connsiteY1455" fmla="*/ 5588321 h 5913566"/>
              <a:gd name="connsiteX1456" fmla="*/ 3292265 w 5979492"/>
              <a:gd name="connsiteY1456" fmla="*/ 5588868 h 5913566"/>
              <a:gd name="connsiteX1457" fmla="*/ 3276387 w 5979492"/>
              <a:gd name="connsiteY1457" fmla="*/ 5589143 h 5913566"/>
              <a:gd name="connsiteX1458" fmla="*/ 3260794 w 5979492"/>
              <a:gd name="connsiteY1458" fmla="*/ 5588868 h 5913566"/>
              <a:gd name="connsiteX1459" fmla="*/ 3245200 w 5979492"/>
              <a:gd name="connsiteY1459" fmla="*/ 5588321 h 5913566"/>
              <a:gd name="connsiteX1460" fmla="*/ 3229607 w 5979492"/>
              <a:gd name="connsiteY1460" fmla="*/ 5587500 h 5913566"/>
              <a:gd name="connsiteX1461" fmla="*/ 3214296 w 5979492"/>
              <a:gd name="connsiteY1461" fmla="*/ 5585857 h 5913566"/>
              <a:gd name="connsiteX1462" fmla="*/ 3198702 w 5979492"/>
              <a:gd name="connsiteY1462" fmla="*/ 5583941 h 5913566"/>
              <a:gd name="connsiteX1463" fmla="*/ 3183392 w 5979492"/>
              <a:gd name="connsiteY1463" fmla="*/ 5581477 h 5913566"/>
              <a:gd name="connsiteX1464" fmla="*/ 3168082 w 5979492"/>
              <a:gd name="connsiteY1464" fmla="*/ 5578192 h 5913566"/>
              <a:gd name="connsiteX1465" fmla="*/ 3160710 w 5979492"/>
              <a:gd name="connsiteY1465" fmla="*/ 5576275 h 5913566"/>
              <a:gd name="connsiteX1466" fmla="*/ 3152771 w 5979492"/>
              <a:gd name="connsiteY1466" fmla="*/ 5574359 h 5913566"/>
              <a:gd name="connsiteX1467" fmla="*/ 3145400 w 5979492"/>
              <a:gd name="connsiteY1467" fmla="*/ 5571894 h 5913566"/>
              <a:gd name="connsiteX1468" fmla="*/ 3138028 w 5979492"/>
              <a:gd name="connsiteY1468" fmla="*/ 5569704 h 5913566"/>
              <a:gd name="connsiteX1469" fmla="*/ 3130374 w 5979492"/>
              <a:gd name="connsiteY1469" fmla="*/ 5566966 h 5913566"/>
              <a:gd name="connsiteX1470" fmla="*/ 3123002 w 5979492"/>
              <a:gd name="connsiteY1470" fmla="*/ 5564229 h 5913566"/>
              <a:gd name="connsiteX1471" fmla="*/ 3115631 w 5979492"/>
              <a:gd name="connsiteY1471" fmla="*/ 5560943 h 5913566"/>
              <a:gd name="connsiteX1472" fmla="*/ 3108259 w 5979492"/>
              <a:gd name="connsiteY1472" fmla="*/ 5557932 h 5913566"/>
              <a:gd name="connsiteX1473" fmla="*/ 3098902 w 5979492"/>
              <a:gd name="connsiteY1473" fmla="*/ 5555742 h 5913566"/>
              <a:gd name="connsiteX1474" fmla="*/ 3090397 w 5979492"/>
              <a:gd name="connsiteY1474" fmla="*/ 5553004 h 5913566"/>
              <a:gd name="connsiteX1475" fmla="*/ 3081891 w 5979492"/>
              <a:gd name="connsiteY1475" fmla="*/ 5549992 h 5913566"/>
              <a:gd name="connsiteX1476" fmla="*/ 3073669 w 5979492"/>
              <a:gd name="connsiteY1476" fmla="*/ 5546434 h 5913566"/>
              <a:gd name="connsiteX1477" fmla="*/ 3066013 w 5979492"/>
              <a:gd name="connsiteY1477" fmla="*/ 5542874 h 5913566"/>
              <a:gd name="connsiteX1478" fmla="*/ 3058359 w 5979492"/>
              <a:gd name="connsiteY1478" fmla="*/ 5538494 h 5913566"/>
              <a:gd name="connsiteX1479" fmla="*/ 3050987 w 5979492"/>
              <a:gd name="connsiteY1479" fmla="*/ 5534113 h 5913566"/>
              <a:gd name="connsiteX1480" fmla="*/ 3043899 w 5979492"/>
              <a:gd name="connsiteY1480" fmla="*/ 5529185 h 5913566"/>
              <a:gd name="connsiteX1481" fmla="*/ 3037094 w 5979492"/>
              <a:gd name="connsiteY1481" fmla="*/ 5524257 h 5913566"/>
              <a:gd name="connsiteX1482" fmla="*/ 3030290 w 5979492"/>
              <a:gd name="connsiteY1482" fmla="*/ 5519056 h 5913566"/>
              <a:gd name="connsiteX1483" fmla="*/ 3023769 w 5979492"/>
              <a:gd name="connsiteY1483" fmla="*/ 5513580 h 5913566"/>
              <a:gd name="connsiteX1484" fmla="*/ 3017532 w 5979492"/>
              <a:gd name="connsiteY1484" fmla="*/ 5507557 h 5913566"/>
              <a:gd name="connsiteX1485" fmla="*/ 3011294 w 5979492"/>
              <a:gd name="connsiteY1485" fmla="*/ 5501808 h 5913566"/>
              <a:gd name="connsiteX1486" fmla="*/ 3005340 w 5979492"/>
              <a:gd name="connsiteY1486" fmla="*/ 5495511 h 5913566"/>
              <a:gd name="connsiteX1487" fmla="*/ 2999386 w 5979492"/>
              <a:gd name="connsiteY1487" fmla="*/ 5489214 h 5913566"/>
              <a:gd name="connsiteX1488" fmla="*/ 2993716 w 5979492"/>
              <a:gd name="connsiteY1488" fmla="*/ 5482918 h 5913566"/>
              <a:gd name="connsiteX1489" fmla="*/ 2993716 w 5979492"/>
              <a:gd name="connsiteY1489" fmla="*/ 5482643 h 5913566"/>
              <a:gd name="connsiteX1490" fmla="*/ 2991163 w 5979492"/>
              <a:gd name="connsiteY1490" fmla="*/ 5482918 h 5913566"/>
              <a:gd name="connsiteX1491" fmla="*/ 2988329 w 5979492"/>
              <a:gd name="connsiteY1491" fmla="*/ 5482918 h 5913566"/>
              <a:gd name="connsiteX1492" fmla="*/ 2986060 w 5979492"/>
              <a:gd name="connsiteY1492" fmla="*/ 5482643 h 5913566"/>
              <a:gd name="connsiteX1493" fmla="*/ 2983792 w 5979492"/>
              <a:gd name="connsiteY1493" fmla="*/ 5482370 h 5913566"/>
              <a:gd name="connsiteX1494" fmla="*/ 2981241 w 5979492"/>
              <a:gd name="connsiteY1494" fmla="*/ 5481822 h 5913566"/>
              <a:gd name="connsiteX1495" fmla="*/ 2979256 w 5979492"/>
              <a:gd name="connsiteY1495" fmla="*/ 5481001 h 5913566"/>
              <a:gd name="connsiteX1496" fmla="*/ 2977271 w 5979492"/>
              <a:gd name="connsiteY1496" fmla="*/ 5480180 h 5913566"/>
              <a:gd name="connsiteX1497" fmla="*/ 2975003 w 5979492"/>
              <a:gd name="connsiteY1497" fmla="*/ 5479358 h 5913566"/>
              <a:gd name="connsiteX1498" fmla="*/ 2971601 w 5979492"/>
              <a:gd name="connsiteY1498" fmla="*/ 5476620 h 5913566"/>
              <a:gd name="connsiteX1499" fmla="*/ 2967915 w 5979492"/>
              <a:gd name="connsiteY1499" fmla="*/ 5473882 h 5913566"/>
              <a:gd name="connsiteX1500" fmla="*/ 2965079 w 5979492"/>
              <a:gd name="connsiteY1500" fmla="*/ 5470324 h 5913566"/>
              <a:gd name="connsiteX1501" fmla="*/ 2961961 w 5979492"/>
              <a:gd name="connsiteY1501" fmla="*/ 5466764 h 5913566"/>
              <a:gd name="connsiteX1502" fmla="*/ 2895900 w 5979492"/>
              <a:gd name="connsiteY1502" fmla="*/ 5407081 h 5913566"/>
              <a:gd name="connsiteX1503" fmla="*/ 2877755 w 5979492"/>
              <a:gd name="connsiteY1503" fmla="*/ 5392845 h 5913566"/>
              <a:gd name="connsiteX1504" fmla="*/ 2869816 w 5979492"/>
              <a:gd name="connsiteY1504" fmla="*/ 5378883 h 5913566"/>
              <a:gd name="connsiteX1505" fmla="*/ 2861594 w 5979492"/>
              <a:gd name="connsiteY1505" fmla="*/ 5364920 h 5913566"/>
              <a:gd name="connsiteX1506" fmla="*/ 2847701 w 5979492"/>
              <a:gd name="connsiteY1506" fmla="*/ 5354243 h 5913566"/>
              <a:gd name="connsiteX1507" fmla="*/ 2834092 w 5979492"/>
              <a:gd name="connsiteY1507" fmla="*/ 5343017 h 5913566"/>
              <a:gd name="connsiteX1508" fmla="*/ 2820767 w 5979492"/>
              <a:gd name="connsiteY1508" fmla="*/ 5331519 h 5913566"/>
              <a:gd name="connsiteX1509" fmla="*/ 2808008 w 5979492"/>
              <a:gd name="connsiteY1509" fmla="*/ 5319747 h 5913566"/>
              <a:gd name="connsiteX1510" fmla="*/ 2795250 w 5979492"/>
              <a:gd name="connsiteY1510" fmla="*/ 5308248 h 5913566"/>
              <a:gd name="connsiteX1511" fmla="*/ 2783059 w 5979492"/>
              <a:gd name="connsiteY1511" fmla="*/ 5295928 h 5913566"/>
              <a:gd name="connsiteX1512" fmla="*/ 2770867 w 5979492"/>
              <a:gd name="connsiteY1512" fmla="*/ 5283608 h 5913566"/>
              <a:gd name="connsiteX1513" fmla="*/ 2758959 w 5979492"/>
              <a:gd name="connsiteY1513" fmla="*/ 5271015 h 5913566"/>
              <a:gd name="connsiteX1514" fmla="*/ 2735710 w 5979492"/>
              <a:gd name="connsiteY1514" fmla="*/ 5245827 h 5913566"/>
              <a:gd name="connsiteX1515" fmla="*/ 2712461 w 5979492"/>
              <a:gd name="connsiteY1515" fmla="*/ 5220366 h 5913566"/>
              <a:gd name="connsiteX1516" fmla="*/ 2689495 w 5979492"/>
              <a:gd name="connsiteY1516" fmla="*/ 5194631 h 5913566"/>
              <a:gd name="connsiteX1517" fmla="*/ 2665963 w 5979492"/>
              <a:gd name="connsiteY1517" fmla="*/ 5169443 h 5913566"/>
              <a:gd name="connsiteX1518" fmla="*/ 2567014 w 5979492"/>
              <a:gd name="connsiteY1518" fmla="*/ 5064040 h 5913566"/>
              <a:gd name="connsiteX1519" fmla="*/ 2531857 w 5979492"/>
              <a:gd name="connsiteY1519" fmla="*/ 5020236 h 5913566"/>
              <a:gd name="connsiteX1520" fmla="*/ 2517115 w 5979492"/>
              <a:gd name="connsiteY1520" fmla="*/ 5006547 h 5913566"/>
              <a:gd name="connsiteX1521" fmla="*/ 2511727 w 5979492"/>
              <a:gd name="connsiteY1521" fmla="*/ 5001345 h 5913566"/>
              <a:gd name="connsiteX1522" fmla="*/ 2506624 w 5979492"/>
              <a:gd name="connsiteY1522" fmla="*/ 4995869 h 5913566"/>
              <a:gd name="connsiteX1523" fmla="*/ 2501521 w 5979492"/>
              <a:gd name="connsiteY1523" fmla="*/ 4990120 h 5913566"/>
              <a:gd name="connsiteX1524" fmla="*/ 2496417 w 5979492"/>
              <a:gd name="connsiteY1524" fmla="*/ 4984645 h 5913566"/>
              <a:gd name="connsiteX1525" fmla="*/ 2487061 w 5979492"/>
              <a:gd name="connsiteY1525" fmla="*/ 4973146 h 5913566"/>
              <a:gd name="connsiteX1526" fmla="*/ 2477138 w 5979492"/>
              <a:gd name="connsiteY1526" fmla="*/ 4961373 h 5913566"/>
              <a:gd name="connsiteX1527" fmla="*/ 2471750 w 5979492"/>
              <a:gd name="connsiteY1527" fmla="*/ 4955350 h 5913566"/>
              <a:gd name="connsiteX1528" fmla="*/ 2466364 w 5979492"/>
              <a:gd name="connsiteY1528" fmla="*/ 4949875 h 5913566"/>
              <a:gd name="connsiteX1529" fmla="*/ 2460977 w 5979492"/>
              <a:gd name="connsiteY1529" fmla="*/ 4944399 h 5913566"/>
              <a:gd name="connsiteX1530" fmla="*/ 2455023 w 5979492"/>
              <a:gd name="connsiteY1530" fmla="*/ 4938924 h 5913566"/>
              <a:gd name="connsiteX1531" fmla="*/ 2448785 w 5979492"/>
              <a:gd name="connsiteY1531" fmla="*/ 4934270 h 5913566"/>
              <a:gd name="connsiteX1532" fmla="*/ 2441981 w 5979492"/>
              <a:gd name="connsiteY1532" fmla="*/ 4929342 h 5913566"/>
              <a:gd name="connsiteX1533" fmla="*/ 2434609 w 5979492"/>
              <a:gd name="connsiteY1533" fmla="*/ 4924962 h 5913566"/>
              <a:gd name="connsiteX1534" fmla="*/ 2426671 w 5979492"/>
              <a:gd name="connsiteY1534" fmla="*/ 4921129 h 5913566"/>
              <a:gd name="connsiteX1535" fmla="*/ 2426954 w 5979492"/>
              <a:gd name="connsiteY1535" fmla="*/ 4925235 h 5913566"/>
              <a:gd name="connsiteX1536" fmla="*/ 2427522 w 5979492"/>
              <a:gd name="connsiteY1536" fmla="*/ 4929342 h 5913566"/>
              <a:gd name="connsiteX1537" fmla="*/ 2428372 w 5979492"/>
              <a:gd name="connsiteY1537" fmla="*/ 4933722 h 5913566"/>
              <a:gd name="connsiteX1538" fmla="*/ 2429222 w 5979492"/>
              <a:gd name="connsiteY1538" fmla="*/ 4937555 h 5913566"/>
              <a:gd name="connsiteX1539" fmla="*/ 2431490 w 5979492"/>
              <a:gd name="connsiteY1539" fmla="*/ 4945494 h 5913566"/>
              <a:gd name="connsiteX1540" fmla="*/ 2434609 w 5979492"/>
              <a:gd name="connsiteY1540" fmla="*/ 4953434 h 5913566"/>
              <a:gd name="connsiteX1541" fmla="*/ 2437445 w 5979492"/>
              <a:gd name="connsiteY1541" fmla="*/ 4961373 h 5913566"/>
              <a:gd name="connsiteX1542" fmla="*/ 2441130 w 5979492"/>
              <a:gd name="connsiteY1542" fmla="*/ 4969039 h 5913566"/>
              <a:gd name="connsiteX1543" fmla="*/ 2447934 w 5979492"/>
              <a:gd name="connsiteY1543" fmla="*/ 4984371 h 5913566"/>
              <a:gd name="connsiteX1544" fmla="*/ 2450770 w 5979492"/>
              <a:gd name="connsiteY1544" fmla="*/ 4992036 h 5913566"/>
              <a:gd name="connsiteX1545" fmla="*/ 2453322 w 5979492"/>
              <a:gd name="connsiteY1545" fmla="*/ 4999702 h 5913566"/>
              <a:gd name="connsiteX1546" fmla="*/ 2455873 w 5979492"/>
              <a:gd name="connsiteY1546" fmla="*/ 5007642 h 5913566"/>
              <a:gd name="connsiteX1547" fmla="*/ 2456724 w 5979492"/>
              <a:gd name="connsiteY1547" fmla="*/ 5011475 h 5913566"/>
              <a:gd name="connsiteX1548" fmla="*/ 2457291 w 5979492"/>
              <a:gd name="connsiteY1548" fmla="*/ 5015308 h 5913566"/>
              <a:gd name="connsiteX1549" fmla="*/ 2457574 w 5979492"/>
              <a:gd name="connsiteY1549" fmla="*/ 5019414 h 5913566"/>
              <a:gd name="connsiteX1550" fmla="*/ 2457858 w 5979492"/>
              <a:gd name="connsiteY1550" fmla="*/ 5023521 h 5913566"/>
              <a:gd name="connsiteX1551" fmla="*/ 2457858 w 5979492"/>
              <a:gd name="connsiteY1551" fmla="*/ 5027354 h 5913566"/>
              <a:gd name="connsiteX1552" fmla="*/ 2457574 w 5979492"/>
              <a:gd name="connsiteY1552" fmla="*/ 5031460 h 5913566"/>
              <a:gd name="connsiteX1553" fmla="*/ 2457007 w 5979492"/>
              <a:gd name="connsiteY1553" fmla="*/ 5035840 h 5913566"/>
              <a:gd name="connsiteX1554" fmla="*/ 2456157 w 5979492"/>
              <a:gd name="connsiteY1554" fmla="*/ 5039673 h 5913566"/>
              <a:gd name="connsiteX1555" fmla="*/ 2455023 w 5979492"/>
              <a:gd name="connsiteY1555" fmla="*/ 5044054 h 5913566"/>
              <a:gd name="connsiteX1556" fmla="*/ 2453038 w 5979492"/>
              <a:gd name="connsiteY1556" fmla="*/ 5048434 h 5913566"/>
              <a:gd name="connsiteX1557" fmla="*/ 2454172 w 5979492"/>
              <a:gd name="connsiteY1557" fmla="*/ 5050077 h 5913566"/>
              <a:gd name="connsiteX1558" fmla="*/ 2454739 w 5979492"/>
              <a:gd name="connsiteY1558" fmla="*/ 5051446 h 5913566"/>
              <a:gd name="connsiteX1559" fmla="*/ 2455023 w 5979492"/>
              <a:gd name="connsiteY1559" fmla="*/ 5053089 h 5913566"/>
              <a:gd name="connsiteX1560" fmla="*/ 2455306 w 5979492"/>
              <a:gd name="connsiteY1560" fmla="*/ 5055005 h 5913566"/>
              <a:gd name="connsiteX1561" fmla="*/ 2455306 w 5979492"/>
              <a:gd name="connsiteY1561" fmla="*/ 5056647 h 5913566"/>
              <a:gd name="connsiteX1562" fmla="*/ 2455023 w 5979492"/>
              <a:gd name="connsiteY1562" fmla="*/ 5058290 h 5913566"/>
              <a:gd name="connsiteX1563" fmla="*/ 2454456 w 5979492"/>
              <a:gd name="connsiteY1563" fmla="*/ 5059933 h 5913566"/>
              <a:gd name="connsiteX1564" fmla="*/ 2453605 w 5979492"/>
              <a:gd name="connsiteY1564" fmla="*/ 5061850 h 5913566"/>
              <a:gd name="connsiteX1565" fmla="*/ 2453322 w 5979492"/>
              <a:gd name="connsiteY1565" fmla="*/ 5070336 h 5913566"/>
              <a:gd name="connsiteX1566" fmla="*/ 2453605 w 5979492"/>
              <a:gd name="connsiteY1566" fmla="*/ 5079371 h 5913566"/>
              <a:gd name="connsiteX1567" fmla="*/ 2454456 w 5979492"/>
              <a:gd name="connsiteY1567" fmla="*/ 5096619 h 5913566"/>
              <a:gd name="connsiteX1568" fmla="*/ 2455306 w 5979492"/>
              <a:gd name="connsiteY1568" fmla="*/ 5114415 h 5913566"/>
              <a:gd name="connsiteX1569" fmla="*/ 2455873 w 5979492"/>
              <a:gd name="connsiteY1569" fmla="*/ 5131936 h 5913566"/>
              <a:gd name="connsiteX1570" fmla="*/ 2455873 w 5979492"/>
              <a:gd name="connsiteY1570" fmla="*/ 5140697 h 5913566"/>
              <a:gd name="connsiteX1571" fmla="*/ 2455590 w 5979492"/>
              <a:gd name="connsiteY1571" fmla="*/ 5149458 h 5913566"/>
              <a:gd name="connsiteX1572" fmla="*/ 2455023 w 5979492"/>
              <a:gd name="connsiteY1572" fmla="*/ 5158219 h 5913566"/>
              <a:gd name="connsiteX1573" fmla="*/ 2453605 w 5979492"/>
              <a:gd name="connsiteY1573" fmla="*/ 5166706 h 5913566"/>
              <a:gd name="connsiteX1574" fmla="*/ 2452471 w 5979492"/>
              <a:gd name="connsiteY1574" fmla="*/ 5175466 h 5913566"/>
              <a:gd name="connsiteX1575" fmla="*/ 2450487 w 5979492"/>
              <a:gd name="connsiteY1575" fmla="*/ 5183954 h 5913566"/>
              <a:gd name="connsiteX1576" fmla="*/ 2448218 w 5979492"/>
              <a:gd name="connsiteY1576" fmla="*/ 5192440 h 5913566"/>
              <a:gd name="connsiteX1577" fmla="*/ 2445099 w 5979492"/>
              <a:gd name="connsiteY1577" fmla="*/ 5201201 h 5913566"/>
              <a:gd name="connsiteX1578" fmla="*/ 2444249 w 5979492"/>
              <a:gd name="connsiteY1578" fmla="*/ 5204213 h 5913566"/>
              <a:gd name="connsiteX1579" fmla="*/ 2443115 w 5979492"/>
              <a:gd name="connsiteY1579" fmla="*/ 5207772 h 5913566"/>
              <a:gd name="connsiteX1580" fmla="*/ 2441697 w 5979492"/>
              <a:gd name="connsiteY1580" fmla="*/ 5210784 h 5913566"/>
              <a:gd name="connsiteX1581" fmla="*/ 2439146 w 5979492"/>
              <a:gd name="connsiteY1581" fmla="*/ 5214069 h 5913566"/>
              <a:gd name="connsiteX1582" fmla="*/ 2420716 w 5979492"/>
              <a:gd name="connsiteY1582" fmla="*/ 5241173 h 5913566"/>
              <a:gd name="connsiteX1583" fmla="*/ 2420433 w 5979492"/>
              <a:gd name="connsiteY1583" fmla="*/ 5246648 h 5913566"/>
              <a:gd name="connsiteX1584" fmla="*/ 2420149 w 5979492"/>
              <a:gd name="connsiteY1584" fmla="*/ 5251850 h 5913566"/>
              <a:gd name="connsiteX1585" fmla="*/ 2419299 w 5979492"/>
              <a:gd name="connsiteY1585" fmla="*/ 5256504 h 5913566"/>
              <a:gd name="connsiteX1586" fmla="*/ 2418165 w 5979492"/>
              <a:gd name="connsiteY1586" fmla="*/ 5261432 h 5913566"/>
              <a:gd name="connsiteX1587" fmla="*/ 2419015 w 5979492"/>
              <a:gd name="connsiteY1587" fmla="*/ 5268550 h 5913566"/>
              <a:gd name="connsiteX1588" fmla="*/ 2419866 w 5979492"/>
              <a:gd name="connsiteY1588" fmla="*/ 5275668 h 5913566"/>
              <a:gd name="connsiteX1589" fmla="*/ 2422417 w 5979492"/>
              <a:gd name="connsiteY1589" fmla="*/ 5290727 h 5913566"/>
              <a:gd name="connsiteX1590" fmla="*/ 2423268 w 5979492"/>
              <a:gd name="connsiteY1590" fmla="*/ 5297845 h 5913566"/>
              <a:gd name="connsiteX1591" fmla="*/ 2423835 w 5979492"/>
              <a:gd name="connsiteY1591" fmla="*/ 5304689 h 5913566"/>
              <a:gd name="connsiteX1592" fmla="*/ 2423835 w 5979492"/>
              <a:gd name="connsiteY1592" fmla="*/ 5308248 h 5913566"/>
              <a:gd name="connsiteX1593" fmla="*/ 2423551 w 5979492"/>
              <a:gd name="connsiteY1593" fmla="*/ 5311259 h 5913566"/>
              <a:gd name="connsiteX1594" fmla="*/ 2422985 w 5979492"/>
              <a:gd name="connsiteY1594" fmla="*/ 5314545 h 5913566"/>
              <a:gd name="connsiteX1595" fmla="*/ 2422417 w 5979492"/>
              <a:gd name="connsiteY1595" fmla="*/ 5317282 h 5913566"/>
              <a:gd name="connsiteX1596" fmla="*/ 2421567 w 5979492"/>
              <a:gd name="connsiteY1596" fmla="*/ 5320020 h 5913566"/>
              <a:gd name="connsiteX1597" fmla="*/ 2420149 w 5979492"/>
              <a:gd name="connsiteY1597" fmla="*/ 5322758 h 5913566"/>
              <a:gd name="connsiteX1598" fmla="*/ 2418448 w 5979492"/>
              <a:gd name="connsiteY1598" fmla="*/ 5324948 h 5913566"/>
              <a:gd name="connsiteX1599" fmla="*/ 2416747 w 5979492"/>
              <a:gd name="connsiteY1599" fmla="*/ 5327413 h 5913566"/>
              <a:gd name="connsiteX1600" fmla="*/ 2414196 w 5979492"/>
              <a:gd name="connsiteY1600" fmla="*/ 5329329 h 5913566"/>
              <a:gd name="connsiteX1601" fmla="*/ 2411644 w 5979492"/>
              <a:gd name="connsiteY1601" fmla="*/ 5330971 h 5913566"/>
              <a:gd name="connsiteX1602" fmla="*/ 2408525 w 5979492"/>
              <a:gd name="connsiteY1602" fmla="*/ 5332341 h 5913566"/>
              <a:gd name="connsiteX1603" fmla="*/ 2404839 w 5979492"/>
              <a:gd name="connsiteY1603" fmla="*/ 5333983 h 5913566"/>
              <a:gd name="connsiteX1604" fmla="*/ 2400871 w 5979492"/>
              <a:gd name="connsiteY1604" fmla="*/ 5334804 h 5913566"/>
              <a:gd name="connsiteX1605" fmla="*/ 2396334 w 5979492"/>
              <a:gd name="connsiteY1605" fmla="*/ 5335352 h 5913566"/>
              <a:gd name="connsiteX1606" fmla="*/ 2391230 w 5979492"/>
              <a:gd name="connsiteY1606" fmla="*/ 5335626 h 5913566"/>
              <a:gd name="connsiteX1607" fmla="*/ 2385559 w 5979492"/>
              <a:gd name="connsiteY1607" fmla="*/ 5335626 h 5913566"/>
              <a:gd name="connsiteX1608" fmla="*/ 2379322 w 5979492"/>
              <a:gd name="connsiteY1608" fmla="*/ 5335352 h 5913566"/>
              <a:gd name="connsiteX1609" fmla="*/ 2372517 w 5979492"/>
              <a:gd name="connsiteY1609" fmla="*/ 5334804 h 5913566"/>
              <a:gd name="connsiteX1610" fmla="*/ 2364863 w 5979492"/>
              <a:gd name="connsiteY1610" fmla="*/ 5333709 h 5913566"/>
              <a:gd name="connsiteX1611" fmla="*/ 2356924 w 5979492"/>
              <a:gd name="connsiteY1611" fmla="*/ 5332066 h 5913566"/>
              <a:gd name="connsiteX1612" fmla="*/ 2347567 w 5979492"/>
              <a:gd name="connsiteY1612" fmla="*/ 5341101 h 5913566"/>
              <a:gd name="connsiteX1613" fmla="*/ 2338495 w 5979492"/>
              <a:gd name="connsiteY1613" fmla="*/ 5349040 h 5913566"/>
              <a:gd name="connsiteX1614" fmla="*/ 2329139 w 5979492"/>
              <a:gd name="connsiteY1614" fmla="*/ 5356433 h 5913566"/>
              <a:gd name="connsiteX1615" fmla="*/ 2319782 w 5979492"/>
              <a:gd name="connsiteY1615" fmla="*/ 5363004 h 5913566"/>
              <a:gd name="connsiteX1616" fmla="*/ 2309859 w 5979492"/>
              <a:gd name="connsiteY1616" fmla="*/ 5369027 h 5913566"/>
              <a:gd name="connsiteX1617" fmla="*/ 2300220 w 5979492"/>
              <a:gd name="connsiteY1617" fmla="*/ 5374228 h 5913566"/>
              <a:gd name="connsiteX1618" fmla="*/ 2290296 w 5979492"/>
              <a:gd name="connsiteY1618" fmla="*/ 5378883 h 5913566"/>
              <a:gd name="connsiteX1619" fmla="*/ 2280656 w 5979492"/>
              <a:gd name="connsiteY1619" fmla="*/ 5382441 h 5913566"/>
              <a:gd name="connsiteX1620" fmla="*/ 2270449 w 5979492"/>
              <a:gd name="connsiteY1620" fmla="*/ 5386001 h 5913566"/>
              <a:gd name="connsiteX1621" fmla="*/ 2260526 w 5979492"/>
              <a:gd name="connsiteY1621" fmla="*/ 5388738 h 5913566"/>
              <a:gd name="connsiteX1622" fmla="*/ 2250320 w 5979492"/>
              <a:gd name="connsiteY1622" fmla="*/ 5391202 h 5913566"/>
              <a:gd name="connsiteX1623" fmla="*/ 2240113 w 5979492"/>
              <a:gd name="connsiteY1623" fmla="*/ 5392845 h 5913566"/>
              <a:gd name="connsiteX1624" fmla="*/ 2229622 w 5979492"/>
              <a:gd name="connsiteY1624" fmla="*/ 5394214 h 5913566"/>
              <a:gd name="connsiteX1625" fmla="*/ 2219415 w 5979492"/>
              <a:gd name="connsiteY1625" fmla="*/ 5395035 h 5913566"/>
              <a:gd name="connsiteX1626" fmla="*/ 2208925 w 5979492"/>
              <a:gd name="connsiteY1626" fmla="*/ 5395582 h 5913566"/>
              <a:gd name="connsiteX1627" fmla="*/ 2198151 w 5979492"/>
              <a:gd name="connsiteY1627" fmla="*/ 5395582 h 5913566"/>
              <a:gd name="connsiteX1628" fmla="*/ 2187661 w 5979492"/>
              <a:gd name="connsiteY1628" fmla="*/ 5395582 h 5913566"/>
              <a:gd name="connsiteX1629" fmla="*/ 2177171 w 5979492"/>
              <a:gd name="connsiteY1629" fmla="*/ 5395309 h 5913566"/>
              <a:gd name="connsiteX1630" fmla="*/ 2166680 w 5979492"/>
              <a:gd name="connsiteY1630" fmla="*/ 5394487 h 5913566"/>
              <a:gd name="connsiteX1631" fmla="*/ 2155623 w 5979492"/>
              <a:gd name="connsiteY1631" fmla="*/ 5393666 h 5913566"/>
              <a:gd name="connsiteX1632" fmla="*/ 2134358 w 5979492"/>
              <a:gd name="connsiteY1632" fmla="*/ 5391476 h 5913566"/>
              <a:gd name="connsiteX1633" fmla="*/ 2112528 w 5979492"/>
              <a:gd name="connsiteY1633" fmla="*/ 5388464 h 5913566"/>
              <a:gd name="connsiteX1634" fmla="*/ 2069432 w 5979492"/>
              <a:gd name="connsiteY1634" fmla="*/ 5382441 h 5913566"/>
              <a:gd name="connsiteX1635" fmla="*/ 2047601 w 5979492"/>
              <a:gd name="connsiteY1635" fmla="*/ 5379978 h 5913566"/>
              <a:gd name="connsiteX1636" fmla="*/ 2037111 w 5979492"/>
              <a:gd name="connsiteY1636" fmla="*/ 5378883 h 5913566"/>
              <a:gd name="connsiteX1637" fmla="*/ 2026337 w 5979492"/>
              <a:gd name="connsiteY1637" fmla="*/ 5377787 h 5913566"/>
              <a:gd name="connsiteX1638" fmla="*/ 2018398 w 5979492"/>
              <a:gd name="connsiteY1638" fmla="*/ 5375050 h 5913566"/>
              <a:gd name="connsiteX1639" fmla="*/ 2010743 w 5979492"/>
              <a:gd name="connsiteY1639" fmla="*/ 5372585 h 5913566"/>
              <a:gd name="connsiteX1640" fmla="*/ 2003371 w 5979492"/>
              <a:gd name="connsiteY1640" fmla="*/ 5369300 h 5913566"/>
              <a:gd name="connsiteX1641" fmla="*/ 1995716 w 5979492"/>
              <a:gd name="connsiteY1641" fmla="*/ 5366562 h 5913566"/>
              <a:gd name="connsiteX1642" fmla="*/ 1988345 w 5979492"/>
              <a:gd name="connsiteY1642" fmla="*/ 5363004 h 5913566"/>
              <a:gd name="connsiteX1643" fmla="*/ 1981256 w 5979492"/>
              <a:gd name="connsiteY1643" fmla="*/ 5359718 h 5913566"/>
              <a:gd name="connsiteX1644" fmla="*/ 1974452 w 5979492"/>
              <a:gd name="connsiteY1644" fmla="*/ 5355885 h 5913566"/>
              <a:gd name="connsiteX1645" fmla="*/ 1967364 w 5979492"/>
              <a:gd name="connsiteY1645" fmla="*/ 5352326 h 5913566"/>
              <a:gd name="connsiteX1646" fmla="*/ 1954038 w 5979492"/>
              <a:gd name="connsiteY1646" fmla="*/ 5344113 h 5913566"/>
              <a:gd name="connsiteX1647" fmla="*/ 1940996 w 5979492"/>
              <a:gd name="connsiteY1647" fmla="*/ 5335626 h 5913566"/>
              <a:gd name="connsiteX1648" fmla="*/ 1928238 w 5979492"/>
              <a:gd name="connsiteY1648" fmla="*/ 5326865 h 5913566"/>
              <a:gd name="connsiteX1649" fmla="*/ 1915763 w 5979492"/>
              <a:gd name="connsiteY1649" fmla="*/ 5317557 h 5913566"/>
              <a:gd name="connsiteX1650" fmla="*/ 1903288 w 5979492"/>
              <a:gd name="connsiteY1650" fmla="*/ 5308248 h 5913566"/>
              <a:gd name="connsiteX1651" fmla="*/ 1891097 w 5979492"/>
              <a:gd name="connsiteY1651" fmla="*/ 5298392 h 5913566"/>
              <a:gd name="connsiteX1652" fmla="*/ 1866997 w 5979492"/>
              <a:gd name="connsiteY1652" fmla="*/ 5278954 h 5913566"/>
              <a:gd name="connsiteX1653" fmla="*/ 1854805 w 5979492"/>
              <a:gd name="connsiteY1653" fmla="*/ 5269098 h 5913566"/>
              <a:gd name="connsiteX1654" fmla="*/ 1842614 w 5979492"/>
              <a:gd name="connsiteY1654" fmla="*/ 5259789 h 5913566"/>
              <a:gd name="connsiteX1655" fmla="*/ 1830139 w 5979492"/>
              <a:gd name="connsiteY1655" fmla="*/ 5250208 h 5913566"/>
              <a:gd name="connsiteX1656" fmla="*/ 1817380 w 5979492"/>
              <a:gd name="connsiteY1656" fmla="*/ 5241173 h 5913566"/>
              <a:gd name="connsiteX1657" fmla="*/ 1799802 w 5979492"/>
              <a:gd name="connsiteY1657" fmla="*/ 5226663 h 5913566"/>
              <a:gd name="connsiteX1658" fmla="*/ 1732324 w 5979492"/>
              <a:gd name="connsiteY1658" fmla="*/ 5154659 h 5913566"/>
              <a:gd name="connsiteX1659" fmla="*/ 1719565 w 5979492"/>
              <a:gd name="connsiteY1659" fmla="*/ 5143435 h 5913566"/>
              <a:gd name="connsiteX1660" fmla="*/ 1707373 w 5979492"/>
              <a:gd name="connsiteY1660" fmla="*/ 5131936 h 5913566"/>
              <a:gd name="connsiteX1661" fmla="*/ 1695182 w 5979492"/>
              <a:gd name="connsiteY1661" fmla="*/ 5120438 h 5913566"/>
              <a:gd name="connsiteX1662" fmla="*/ 1683274 w 5979492"/>
              <a:gd name="connsiteY1662" fmla="*/ 5108665 h 5913566"/>
              <a:gd name="connsiteX1663" fmla="*/ 1671366 w 5979492"/>
              <a:gd name="connsiteY1663" fmla="*/ 5096893 h 5913566"/>
              <a:gd name="connsiteX1664" fmla="*/ 1659742 w 5979492"/>
              <a:gd name="connsiteY1664" fmla="*/ 5085120 h 5913566"/>
              <a:gd name="connsiteX1665" fmla="*/ 1648118 w 5979492"/>
              <a:gd name="connsiteY1665" fmla="*/ 5073348 h 5913566"/>
              <a:gd name="connsiteX1666" fmla="*/ 1636493 w 5979492"/>
              <a:gd name="connsiteY1666" fmla="*/ 5061028 h 5913566"/>
              <a:gd name="connsiteX1667" fmla="*/ 1625436 w 5979492"/>
              <a:gd name="connsiteY1667" fmla="*/ 5048708 h 5913566"/>
              <a:gd name="connsiteX1668" fmla="*/ 1614378 w 5979492"/>
              <a:gd name="connsiteY1668" fmla="*/ 5036388 h 5913566"/>
              <a:gd name="connsiteX1669" fmla="*/ 1592547 w 5979492"/>
              <a:gd name="connsiteY1669" fmla="*/ 5011201 h 5913566"/>
              <a:gd name="connsiteX1670" fmla="*/ 1571283 w 5979492"/>
              <a:gd name="connsiteY1670" fmla="*/ 4985740 h 5913566"/>
              <a:gd name="connsiteX1671" fmla="*/ 1550586 w 5979492"/>
              <a:gd name="connsiteY1671" fmla="*/ 4960005 h 5913566"/>
              <a:gd name="connsiteX1672" fmla="*/ 1536410 w 5979492"/>
              <a:gd name="connsiteY1672" fmla="*/ 4943852 h 5913566"/>
              <a:gd name="connsiteX1673" fmla="*/ 1522234 w 5979492"/>
              <a:gd name="connsiteY1673" fmla="*/ 4927973 h 5913566"/>
              <a:gd name="connsiteX1674" fmla="*/ 1508057 w 5979492"/>
              <a:gd name="connsiteY1674" fmla="*/ 4912094 h 5913566"/>
              <a:gd name="connsiteX1675" fmla="*/ 1493597 w 5979492"/>
              <a:gd name="connsiteY1675" fmla="*/ 4896489 h 5913566"/>
              <a:gd name="connsiteX1676" fmla="*/ 1464111 w 5979492"/>
              <a:gd name="connsiteY1676" fmla="*/ 4865278 h 5913566"/>
              <a:gd name="connsiteX1677" fmla="*/ 1435192 w 5979492"/>
              <a:gd name="connsiteY1677" fmla="*/ 4834068 h 5913566"/>
              <a:gd name="connsiteX1678" fmla="*/ 1420449 w 5979492"/>
              <a:gd name="connsiteY1678" fmla="*/ 4818189 h 5913566"/>
              <a:gd name="connsiteX1679" fmla="*/ 1405989 w 5979492"/>
              <a:gd name="connsiteY1679" fmla="*/ 4802310 h 5913566"/>
              <a:gd name="connsiteX1680" fmla="*/ 1391813 w 5979492"/>
              <a:gd name="connsiteY1680" fmla="*/ 4786157 h 5913566"/>
              <a:gd name="connsiteX1681" fmla="*/ 1377920 w 5979492"/>
              <a:gd name="connsiteY1681" fmla="*/ 4770278 h 5913566"/>
              <a:gd name="connsiteX1682" fmla="*/ 1364311 w 5979492"/>
              <a:gd name="connsiteY1682" fmla="*/ 4753851 h 5913566"/>
              <a:gd name="connsiteX1683" fmla="*/ 1351269 w 5979492"/>
              <a:gd name="connsiteY1683" fmla="*/ 4737424 h 5913566"/>
              <a:gd name="connsiteX1684" fmla="*/ 1338227 w 5979492"/>
              <a:gd name="connsiteY1684" fmla="*/ 4720450 h 5913566"/>
              <a:gd name="connsiteX1685" fmla="*/ 1325752 w 5979492"/>
              <a:gd name="connsiteY1685" fmla="*/ 4702929 h 5913566"/>
              <a:gd name="connsiteX1686" fmla="*/ 1310726 w 5979492"/>
              <a:gd name="connsiteY1686" fmla="*/ 4686229 h 5913566"/>
              <a:gd name="connsiteX1687" fmla="*/ 1306189 w 5979492"/>
              <a:gd name="connsiteY1687" fmla="*/ 4682122 h 5913566"/>
              <a:gd name="connsiteX1688" fmla="*/ 1301936 w 5979492"/>
              <a:gd name="connsiteY1688" fmla="*/ 4678289 h 5913566"/>
              <a:gd name="connsiteX1689" fmla="*/ 1298251 w 5979492"/>
              <a:gd name="connsiteY1689" fmla="*/ 4674456 h 5913566"/>
              <a:gd name="connsiteX1690" fmla="*/ 1294281 w 5979492"/>
              <a:gd name="connsiteY1690" fmla="*/ 4670075 h 5913566"/>
              <a:gd name="connsiteX1691" fmla="*/ 1290312 w 5979492"/>
              <a:gd name="connsiteY1691" fmla="*/ 4665695 h 5913566"/>
              <a:gd name="connsiteX1692" fmla="*/ 1287193 w 5979492"/>
              <a:gd name="connsiteY1692" fmla="*/ 4661589 h 5913566"/>
              <a:gd name="connsiteX1693" fmla="*/ 1280672 w 5979492"/>
              <a:gd name="connsiteY1693" fmla="*/ 4652554 h 5913566"/>
              <a:gd name="connsiteX1694" fmla="*/ 1274718 w 5979492"/>
              <a:gd name="connsiteY1694" fmla="*/ 4643520 h 5913566"/>
              <a:gd name="connsiteX1695" fmla="*/ 1269047 w 5979492"/>
              <a:gd name="connsiteY1695" fmla="*/ 4633664 h 5913566"/>
              <a:gd name="connsiteX1696" fmla="*/ 1263944 w 5979492"/>
              <a:gd name="connsiteY1696" fmla="*/ 4624081 h 5913566"/>
              <a:gd name="connsiteX1697" fmla="*/ 1259408 w 5979492"/>
              <a:gd name="connsiteY1697" fmla="*/ 4613952 h 5913566"/>
              <a:gd name="connsiteX1698" fmla="*/ 1224535 w 5979492"/>
              <a:gd name="connsiteY1698" fmla="*/ 4584657 h 5913566"/>
              <a:gd name="connsiteX1699" fmla="*/ 1178320 w 5979492"/>
              <a:gd name="connsiteY1699" fmla="*/ 4537842 h 5913566"/>
              <a:gd name="connsiteX1700" fmla="*/ 1170949 w 5979492"/>
              <a:gd name="connsiteY1700" fmla="*/ 4534557 h 5913566"/>
              <a:gd name="connsiteX1701" fmla="*/ 1163861 w 5979492"/>
              <a:gd name="connsiteY1701" fmla="*/ 4530724 h 5913566"/>
              <a:gd name="connsiteX1702" fmla="*/ 1156772 w 5979492"/>
              <a:gd name="connsiteY1702" fmla="*/ 4526891 h 5913566"/>
              <a:gd name="connsiteX1703" fmla="*/ 1149968 w 5979492"/>
              <a:gd name="connsiteY1703" fmla="*/ 4523331 h 5913566"/>
              <a:gd name="connsiteX1704" fmla="*/ 1136643 w 5979492"/>
              <a:gd name="connsiteY1704" fmla="*/ 4515118 h 5913566"/>
              <a:gd name="connsiteX1705" fmla="*/ 1123601 w 5979492"/>
              <a:gd name="connsiteY1705" fmla="*/ 4506357 h 5913566"/>
              <a:gd name="connsiteX1706" fmla="*/ 1110842 w 5979492"/>
              <a:gd name="connsiteY1706" fmla="*/ 4497323 h 5913566"/>
              <a:gd name="connsiteX1707" fmla="*/ 1098367 w 5979492"/>
              <a:gd name="connsiteY1707" fmla="*/ 4487740 h 5913566"/>
              <a:gd name="connsiteX1708" fmla="*/ 1086176 w 5979492"/>
              <a:gd name="connsiteY1708" fmla="*/ 4478432 h 5913566"/>
              <a:gd name="connsiteX1709" fmla="*/ 1074268 w 5979492"/>
              <a:gd name="connsiteY1709" fmla="*/ 4468303 h 5913566"/>
              <a:gd name="connsiteX1710" fmla="*/ 1050735 w 5979492"/>
              <a:gd name="connsiteY1710" fmla="*/ 4448591 h 5913566"/>
              <a:gd name="connsiteX1711" fmla="*/ 1026919 w 5979492"/>
              <a:gd name="connsiteY1711" fmla="*/ 4428605 h 5913566"/>
              <a:gd name="connsiteX1712" fmla="*/ 1014728 w 5979492"/>
              <a:gd name="connsiteY1712" fmla="*/ 4418749 h 5913566"/>
              <a:gd name="connsiteX1713" fmla="*/ 1002536 w 5979492"/>
              <a:gd name="connsiteY1713" fmla="*/ 4409440 h 5913566"/>
              <a:gd name="connsiteX1714" fmla="*/ 990345 w 5979492"/>
              <a:gd name="connsiteY1714" fmla="*/ 4399859 h 5913566"/>
              <a:gd name="connsiteX1715" fmla="*/ 977586 w 5979492"/>
              <a:gd name="connsiteY1715" fmla="*/ 4391098 h 5913566"/>
              <a:gd name="connsiteX1716" fmla="*/ 967379 w 5979492"/>
              <a:gd name="connsiteY1716" fmla="*/ 4387813 h 5913566"/>
              <a:gd name="connsiteX1717" fmla="*/ 962276 w 5979492"/>
              <a:gd name="connsiteY1717" fmla="*/ 4385896 h 5913566"/>
              <a:gd name="connsiteX1718" fmla="*/ 957740 w 5979492"/>
              <a:gd name="connsiteY1718" fmla="*/ 4383705 h 5913566"/>
              <a:gd name="connsiteX1719" fmla="*/ 952920 w 5979492"/>
              <a:gd name="connsiteY1719" fmla="*/ 4381789 h 5913566"/>
              <a:gd name="connsiteX1720" fmla="*/ 948384 w 5979492"/>
              <a:gd name="connsiteY1720" fmla="*/ 4379052 h 5913566"/>
              <a:gd name="connsiteX1721" fmla="*/ 943847 w 5979492"/>
              <a:gd name="connsiteY1721" fmla="*/ 4376587 h 5913566"/>
              <a:gd name="connsiteX1722" fmla="*/ 939878 w 5979492"/>
              <a:gd name="connsiteY1722" fmla="*/ 4373850 h 5913566"/>
              <a:gd name="connsiteX1723" fmla="*/ 935625 w 5979492"/>
              <a:gd name="connsiteY1723" fmla="*/ 4371112 h 5913566"/>
              <a:gd name="connsiteX1724" fmla="*/ 931940 w 5979492"/>
              <a:gd name="connsiteY1724" fmla="*/ 4367826 h 5913566"/>
              <a:gd name="connsiteX1725" fmla="*/ 927970 w 5979492"/>
              <a:gd name="connsiteY1725" fmla="*/ 4364815 h 5913566"/>
              <a:gd name="connsiteX1726" fmla="*/ 924284 w 5979492"/>
              <a:gd name="connsiteY1726" fmla="*/ 4361256 h 5913566"/>
              <a:gd name="connsiteX1727" fmla="*/ 920882 w 5979492"/>
              <a:gd name="connsiteY1727" fmla="*/ 4357697 h 5913566"/>
              <a:gd name="connsiteX1728" fmla="*/ 917479 w 5979492"/>
              <a:gd name="connsiteY1728" fmla="*/ 4353590 h 5913566"/>
              <a:gd name="connsiteX1729" fmla="*/ 914644 w 5979492"/>
              <a:gd name="connsiteY1729" fmla="*/ 4349757 h 5913566"/>
              <a:gd name="connsiteX1730" fmla="*/ 911809 w 5979492"/>
              <a:gd name="connsiteY1730" fmla="*/ 4345377 h 5913566"/>
              <a:gd name="connsiteX1731" fmla="*/ 902169 w 5979492"/>
              <a:gd name="connsiteY1731" fmla="*/ 4341271 h 5913566"/>
              <a:gd name="connsiteX1732" fmla="*/ 892813 w 5979492"/>
              <a:gd name="connsiteY1732" fmla="*/ 4337438 h 5913566"/>
              <a:gd name="connsiteX1733" fmla="*/ 883741 w 5979492"/>
              <a:gd name="connsiteY1733" fmla="*/ 4332510 h 5913566"/>
              <a:gd name="connsiteX1734" fmla="*/ 875235 w 5979492"/>
              <a:gd name="connsiteY1734" fmla="*/ 4327582 h 5913566"/>
              <a:gd name="connsiteX1735" fmla="*/ 867012 w 5979492"/>
              <a:gd name="connsiteY1735" fmla="*/ 4322380 h 5913566"/>
              <a:gd name="connsiteX1736" fmla="*/ 858507 w 5979492"/>
              <a:gd name="connsiteY1736" fmla="*/ 4316904 h 5913566"/>
              <a:gd name="connsiteX1737" fmla="*/ 850568 w 5979492"/>
              <a:gd name="connsiteY1737" fmla="*/ 4311155 h 5913566"/>
              <a:gd name="connsiteX1738" fmla="*/ 842913 w 5979492"/>
              <a:gd name="connsiteY1738" fmla="*/ 4305680 h 5913566"/>
              <a:gd name="connsiteX1739" fmla="*/ 827603 w 5979492"/>
              <a:gd name="connsiteY1739" fmla="*/ 4293359 h 5913566"/>
              <a:gd name="connsiteX1740" fmla="*/ 812293 w 5979492"/>
              <a:gd name="connsiteY1740" fmla="*/ 4280766 h 5913566"/>
              <a:gd name="connsiteX1741" fmla="*/ 797550 w 5979492"/>
              <a:gd name="connsiteY1741" fmla="*/ 4268172 h 5913566"/>
              <a:gd name="connsiteX1742" fmla="*/ 782523 w 5979492"/>
              <a:gd name="connsiteY1742" fmla="*/ 4255852 h 5913566"/>
              <a:gd name="connsiteX1743" fmla="*/ 778270 w 5979492"/>
              <a:gd name="connsiteY1743" fmla="*/ 4255852 h 5913566"/>
              <a:gd name="connsiteX1744" fmla="*/ 774584 w 5979492"/>
              <a:gd name="connsiteY1744" fmla="*/ 4256126 h 5913566"/>
              <a:gd name="connsiteX1745" fmla="*/ 770899 w 5979492"/>
              <a:gd name="connsiteY1745" fmla="*/ 4256947 h 5913566"/>
              <a:gd name="connsiteX1746" fmla="*/ 768063 w 5979492"/>
              <a:gd name="connsiteY1746" fmla="*/ 4258043 h 5913566"/>
              <a:gd name="connsiteX1747" fmla="*/ 765228 w 5979492"/>
              <a:gd name="connsiteY1747" fmla="*/ 4259138 h 5913566"/>
              <a:gd name="connsiteX1748" fmla="*/ 762960 w 5979492"/>
              <a:gd name="connsiteY1748" fmla="*/ 4261054 h 5913566"/>
              <a:gd name="connsiteX1749" fmla="*/ 760692 w 5979492"/>
              <a:gd name="connsiteY1749" fmla="*/ 4262696 h 5913566"/>
              <a:gd name="connsiteX1750" fmla="*/ 758991 w 5979492"/>
              <a:gd name="connsiteY1750" fmla="*/ 4264887 h 5913566"/>
              <a:gd name="connsiteX1751" fmla="*/ 757573 w 5979492"/>
              <a:gd name="connsiteY1751" fmla="*/ 4267351 h 5913566"/>
              <a:gd name="connsiteX1752" fmla="*/ 756155 w 5979492"/>
              <a:gd name="connsiteY1752" fmla="*/ 4269541 h 5913566"/>
              <a:gd name="connsiteX1753" fmla="*/ 755021 w 5979492"/>
              <a:gd name="connsiteY1753" fmla="*/ 4272005 h 5913566"/>
              <a:gd name="connsiteX1754" fmla="*/ 753887 w 5979492"/>
              <a:gd name="connsiteY1754" fmla="*/ 4275017 h 5913566"/>
              <a:gd name="connsiteX1755" fmla="*/ 752186 w 5979492"/>
              <a:gd name="connsiteY1755" fmla="*/ 4280766 h 5913566"/>
              <a:gd name="connsiteX1756" fmla="*/ 750485 w 5979492"/>
              <a:gd name="connsiteY1756" fmla="*/ 4286789 h 5913566"/>
              <a:gd name="connsiteX1757" fmla="*/ 749918 w 5979492"/>
              <a:gd name="connsiteY1757" fmla="*/ 4290074 h 5913566"/>
              <a:gd name="connsiteX1758" fmla="*/ 749918 w 5979492"/>
              <a:gd name="connsiteY1758" fmla="*/ 4291443 h 5913566"/>
              <a:gd name="connsiteX1759" fmla="*/ 750201 w 5979492"/>
              <a:gd name="connsiteY1759" fmla="*/ 4293359 h 5913566"/>
              <a:gd name="connsiteX1760" fmla="*/ 750485 w 5979492"/>
              <a:gd name="connsiteY1760" fmla="*/ 4294729 h 5913566"/>
              <a:gd name="connsiteX1761" fmla="*/ 751052 w 5979492"/>
              <a:gd name="connsiteY1761" fmla="*/ 4296097 h 5913566"/>
              <a:gd name="connsiteX1762" fmla="*/ 751619 w 5979492"/>
              <a:gd name="connsiteY1762" fmla="*/ 4297740 h 5913566"/>
              <a:gd name="connsiteX1763" fmla="*/ 752469 w 5979492"/>
              <a:gd name="connsiteY1763" fmla="*/ 4299382 h 5913566"/>
              <a:gd name="connsiteX1764" fmla="*/ 770332 w 5979492"/>
              <a:gd name="connsiteY1764" fmla="*/ 4317452 h 5913566"/>
              <a:gd name="connsiteX1765" fmla="*/ 788477 w 5979492"/>
              <a:gd name="connsiteY1765" fmla="*/ 4335795 h 5913566"/>
              <a:gd name="connsiteX1766" fmla="*/ 797266 w 5979492"/>
              <a:gd name="connsiteY1766" fmla="*/ 4345103 h 5913566"/>
              <a:gd name="connsiteX1767" fmla="*/ 805771 w 5979492"/>
              <a:gd name="connsiteY1767" fmla="*/ 4354412 h 5913566"/>
              <a:gd name="connsiteX1768" fmla="*/ 814277 w 5979492"/>
              <a:gd name="connsiteY1768" fmla="*/ 4363994 h 5913566"/>
              <a:gd name="connsiteX1769" fmla="*/ 822500 w 5979492"/>
              <a:gd name="connsiteY1769" fmla="*/ 4373576 h 5913566"/>
              <a:gd name="connsiteX1770" fmla="*/ 830154 w 5979492"/>
              <a:gd name="connsiteY1770" fmla="*/ 4383432 h 5913566"/>
              <a:gd name="connsiteX1771" fmla="*/ 837243 w 5979492"/>
              <a:gd name="connsiteY1771" fmla="*/ 4393561 h 5913566"/>
              <a:gd name="connsiteX1772" fmla="*/ 844047 w 5979492"/>
              <a:gd name="connsiteY1772" fmla="*/ 4403965 h 5913566"/>
              <a:gd name="connsiteX1773" fmla="*/ 847166 w 5979492"/>
              <a:gd name="connsiteY1773" fmla="*/ 4409440 h 5913566"/>
              <a:gd name="connsiteX1774" fmla="*/ 850001 w 5979492"/>
              <a:gd name="connsiteY1774" fmla="*/ 4414916 h 5913566"/>
              <a:gd name="connsiteX1775" fmla="*/ 853120 w 5979492"/>
              <a:gd name="connsiteY1775" fmla="*/ 4420666 h 5913566"/>
              <a:gd name="connsiteX1776" fmla="*/ 855388 w 5979492"/>
              <a:gd name="connsiteY1776" fmla="*/ 4426141 h 5913566"/>
              <a:gd name="connsiteX1777" fmla="*/ 857940 w 5979492"/>
              <a:gd name="connsiteY1777" fmla="*/ 4432164 h 5913566"/>
              <a:gd name="connsiteX1778" fmla="*/ 860208 w 5979492"/>
              <a:gd name="connsiteY1778" fmla="*/ 4437640 h 5913566"/>
              <a:gd name="connsiteX1779" fmla="*/ 862193 w 5979492"/>
              <a:gd name="connsiteY1779" fmla="*/ 4443663 h 5913566"/>
              <a:gd name="connsiteX1780" fmla="*/ 863894 w 5979492"/>
              <a:gd name="connsiteY1780" fmla="*/ 4449959 h 5913566"/>
              <a:gd name="connsiteX1781" fmla="*/ 865311 w 5979492"/>
              <a:gd name="connsiteY1781" fmla="*/ 4456257 h 5913566"/>
              <a:gd name="connsiteX1782" fmla="*/ 867012 w 5979492"/>
              <a:gd name="connsiteY1782" fmla="*/ 4462553 h 5913566"/>
              <a:gd name="connsiteX1783" fmla="*/ 870415 w 5979492"/>
              <a:gd name="connsiteY1783" fmla="*/ 4463101 h 5913566"/>
              <a:gd name="connsiteX1784" fmla="*/ 874101 w 5979492"/>
              <a:gd name="connsiteY1784" fmla="*/ 4464196 h 5913566"/>
              <a:gd name="connsiteX1785" fmla="*/ 877503 w 5979492"/>
              <a:gd name="connsiteY1785" fmla="*/ 4465291 h 5913566"/>
              <a:gd name="connsiteX1786" fmla="*/ 880905 w 5979492"/>
              <a:gd name="connsiteY1786" fmla="*/ 4466933 h 5913566"/>
              <a:gd name="connsiteX1787" fmla="*/ 886009 w 5979492"/>
              <a:gd name="connsiteY1787" fmla="*/ 4470219 h 5913566"/>
              <a:gd name="connsiteX1788" fmla="*/ 890261 w 5979492"/>
              <a:gd name="connsiteY1788" fmla="*/ 4473231 h 5913566"/>
              <a:gd name="connsiteX1789" fmla="*/ 894515 w 5979492"/>
              <a:gd name="connsiteY1789" fmla="*/ 4476789 h 5913566"/>
              <a:gd name="connsiteX1790" fmla="*/ 898200 w 5979492"/>
              <a:gd name="connsiteY1790" fmla="*/ 4480349 h 5913566"/>
              <a:gd name="connsiteX1791" fmla="*/ 901602 w 5979492"/>
              <a:gd name="connsiteY1791" fmla="*/ 4484455 h 5913566"/>
              <a:gd name="connsiteX1792" fmla="*/ 904437 w 5979492"/>
              <a:gd name="connsiteY1792" fmla="*/ 4488288 h 5913566"/>
              <a:gd name="connsiteX1793" fmla="*/ 907273 w 5979492"/>
              <a:gd name="connsiteY1793" fmla="*/ 4492668 h 5913566"/>
              <a:gd name="connsiteX1794" fmla="*/ 909258 w 5979492"/>
              <a:gd name="connsiteY1794" fmla="*/ 4497049 h 5913566"/>
              <a:gd name="connsiteX1795" fmla="*/ 910959 w 5979492"/>
              <a:gd name="connsiteY1795" fmla="*/ 4501429 h 5913566"/>
              <a:gd name="connsiteX1796" fmla="*/ 912943 w 5979492"/>
              <a:gd name="connsiteY1796" fmla="*/ 4506084 h 5913566"/>
              <a:gd name="connsiteX1797" fmla="*/ 914077 w 5979492"/>
              <a:gd name="connsiteY1797" fmla="*/ 4510738 h 5913566"/>
              <a:gd name="connsiteX1798" fmla="*/ 915211 w 5979492"/>
              <a:gd name="connsiteY1798" fmla="*/ 4515666 h 5913566"/>
              <a:gd name="connsiteX1799" fmla="*/ 916062 w 5979492"/>
              <a:gd name="connsiteY1799" fmla="*/ 4520594 h 5913566"/>
              <a:gd name="connsiteX1800" fmla="*/ 916629 w 5979492"/>
              <a:gd name="connsiteY1800" fmla="*/ 4525522 h 5913566"/>
              <a:gd name="connsiteX1801" fmla="*/ 917479 w 5979492"/>
              <a:gd name="connsiteY1801" fmla="*/ 4536199 h 5913566"/>
              <a:gd name="connsiteX1802" fmla="*/ 932507 w 5979492"/>
              <a:gd name="connsiteY1802" fmla="*/ 4553721 h 5913566"/>
              <a:gd name="connsiteX1803" fmla="*/ 966245 w 5979492"/>
              <a:gd name="connsiteY1803" fmla="*/ 4595608 h 5913566"/>
              <a:gd name="connsiteX1804" fmla="*/ 1032023 w 5979492"/>
              <a:gd name="connsiteY1804" fmla="*/ 4687324 h 5913566"/>
              <a:gd name="connsiteX1805" fmla="*/ 1045632 w 5979492"/>
              <a:gd name="connsiteY1805" fmla="*/ 4704298 h 5913566"/>
              <a:gd name="connsiteX1806" fmla="*/ 1050735 w 5979492"/>
              <a:gd name="connsiteY1806" fmla="*/ 4709226 h 5913566"/>
              <a:gd name="connsiteX1807" fmla="*/ 1055555 w 5979492"/>
              <a:gd name="connsiteY1807" fmla="*/ 4713880 h 5913566"/>
              <a:gd name="connsiteX1808" fmla="*/ 1059808 w 5979492"/>
              <a:gd name="connsiteY1808" fmla="*/ 4718808 h 5913566"/>
              <a:gd name="connsiteX1809" fmla="*/ 1064344 w 5979492"/>
              <a:gd name="connsiteY1809" fmla="*/ 4723736 h 5913566"/>
              <a:gd name="connsiteX1810" fmla="*/ 1068313 w 5979492"/>
              <a:gd name="connsiteY1810" fmla="*/ 4728664 h 5913566"/>
              <a:gd name="connsiteX1811" fmla="*/ 1072283 w 5979492"/>
              <a:gd name="connsiteY1811" fmla="*/ 4733866 h 5913566"/>
              <a:gd name="connsiteX1812" fmla="*/ 1075969 w 5979492"/>
              <a:gd name="connsiteY1812" fmla="*/ 4739341 h 5913566"/>
              <a:gd name="connsiteX1813" fmla="*/ 1079371 w 5979492"/>
              <a:gd name="connsiteY1813" fmla="*/ 4744817 h 5913566"/>
              <a:gd name="connsiteX1814" fmla="*/ 1082774 w 5979492"/>
              <a:gd name="connsiteY1814" fmla="*/ 4750292 h 5913566"/>
              <a:gd name="connsiteX1815" fmla="*/ 1085609 w 5979492"/>
              <a:gd name="connsiteY1815" fmla="*/ 4756041 h 5913566"/>
              <a:gd name="connsiteX1816" fmla="*/ 1088444 w 5979492"/>
              <a:gd name="connsiteY1816" fmla="*/ 4761517 h 5913566"/>
              <a:gd name="connsiteX1817" fmla="*/ 1090428 w 5979492"/>
              <a:gd name="connsiteY1817" fmla="*/ 4767540 h 5913566"/>
              <a:gd name="connsiteX1818" fmla="*/ 1092413 w 5979492"/>
              <a:gd name="connsiteY1818" fmla="*/ 4773563 h 5913566"/>
              <a:gd name="connsiteX1819" fmla="*/ 1094114 w 5979492"/>
              <a:gd name="connsiteY1819" fmla="*/ 4779860 h 5913566"/>
              <a:gd name="connsiteX1820" fmla="*/ 1095532 w 5979492"/>
              <a:gd name="connsiteY1820" fmla="*/ 4786157 h 5913566"/>
              <a:gd name="connsiteX1821" fmla="*/ 1096666 w 5979492"/>
              <a:gd name="connsiteY1821" fmla="*/ 4792727 h 5913566"/>
              <a:gd name="connsiteX1822" fmla="*/ 1104888 w 5979492"/>
              <a:gd name="connsiteY1822" fmla="*/ 4803952 h 5913566"/>
              <a:gd name="connsiteX1823" fmla="*/ 1113394 w 5979492"/>
              <a:gd name="connsiteY1823" fmla="*/ 4814903 h 5913566"/>
              <a:gd name="connsiteX1824" fmla="*/ 1122183 w 5979492"/>
              <a:gd name="connsiteY1824" fmla="*/ 4825580 h 5913566"/>
              <a:gd name="connsiteX1825" fmla="*/ 1130972 w 5979492"/>
              <a:gd name="connsiteY1825" fmla="*/ 4836258 h 5913566"/>
              <a:gd name="connsiteX1826" fmla="*/ 1148834 w 5979492"/>
              <a:gd name="connsiteY1826" fmla="*/ 4857613 h 5913566"/>
              <a:gd name="connsiteX1827" fmla="*/ 1166696 w 5979492"/>
              <a:gd name="connsiteY1827" fmla="*/ 4878693 h 5913566"/>
              <a:gd name="connsiteX1828" fmla="*/ 1175485 w 5979492"/>
              <a:gd name="connsiteY1828" fmla="*/ 4889644 h 5913566"/>
              <a:gd name="connsiteX1829" fmla="*/ 1183991 w 5979492"/>
              <a:gd name="connsiteY1829" fmla="*/ 4900322 h 5913566"/>
              <a:gd name="connsiteX1830" fmla="*/ 1192213 w 5979492"/>
              <a:gd name="connsiteY1830" fmla="*/ 4911273 h 5913566"/>
              <a:gd name="connsiteX1831" fmla="*/ 1200435 w 5979492"/>
              <a:gd name="connsiteY1831" fmla="*/ 4922497 h 5913566"/>
              <a:gd name="connsiteX1832" fmla="*/ 1208091 w 5979492"/>
              <a:gd name="connsiteY1832" fmla="*/ 4933996 h 5913566"/>
              <a:gd name="connsiteX1833" fmla="*/ 1215178 w 5979492"/>
              <a:gd name="connsiteY1833" fmla="*/ 4945494 h 5913566"/>
              <a:gd name="connsiteX1834" fmla="*/ 1221983 w 5979492"/>
              <a:gd name="connsiteY1834" fmla="*/ 4957267 h 5913566"/>
              <a:gd name="connsiteX1835" fmla="*/ 1228220 w 5979492"/>
              <a:gd name="connsiteY1835" fmla="*/ 4969587 h 5913566"/>
              <a:gd name="connsiteX1836" fmla="*/ 1237293 w 5979492"/>
              <a:gd name="connsiteY1836" fmla="*/ 4983275 h 5913566"/>
              <a:gd name="connsiteX1837" fmla="*/ 1246933 w 5979492"/>
              <a:gd name="connsiteY1837" fmla="*/ 4996964 h 5913566"/>
              <a:gd name="connsiteX1838" fmla="*/ 1256572 w 5979492"/>
              <a:gd name="connsiteY1838" fmla="*/ 5010380 h 5913566"/>
              <a:gd name="connsiteX1839" fmla="*/ 1266779 w 5979492"/>
              <a:gd name="connsiteY1839" fmla="*/ 5023521 h 5913566"/>
              <a:gd name="connsiteX1840" fmla="*/ 1286910 w 5979492"/>
              <a:gd name="connsiteY1840" fmla="*/ 5049529 h 5913566"/>
              <a:gd name="connsiteX1841" fmla="*/ 1296833 w 5979492"/>
              <a:gd name="connsiteY1841" fmla="*/ 5062671 h 5913566"/>
              <a:gd name="connsiteX1842" fmla="*/ 1306756 w 5979492"/>
              <a:gd name="connsiteY1842" fmla="*/ 5076086 h 5913566"/>
              <a:gd name="connsiteX1843" fmla="*/ 1316112 w 5979492"/>
              <a:gd name="connsiteY1843" fmla="*/ 5089501 h 5913566"/>
              <a:gd name="connsiteX1844" fmla="*/ 1325186 w 5979492"/>
              <a:gd name="connsiteY1844" fmla="*/ 5103189 h 5913566"/>
              <a:gd name="connsiteX1845" fmla="*/ 1329154 w 5979492"/>
              <a:gd name="connsiteY1845" fmla="*/ 5110308 h 5913566"/>
              <a:gd name="connsiteX1846" fmla="*/ 1333124 w 5979492"/>
              <a:gd name="connsiteY1846" fmla="*/ 5117426 h 5913566"/>
              <a:gd name="connsiteX1847" fmla="*/ 1337093 w 5979492"/>
              <a:gd name="connsiteY1847" fmla="*/ 5124544 h 5913566"/>
              <a:gd name="connsiteX1848" fmla="*/ 1340779 w 5979492"/>
              <a:gd name="connsiteY1848" fmla="*/ 5131936 h 5913566"/>
              <a:gd name="connsiteX1849" fmla="*/ 1344181 w 5979492"/>
              <a:gd name="connsiteY1849" fmla="*/ 5139328 h 5913566"/>
              <a:gd name="connsiteX1850" fmla="*/ 1347017 w 5979492"/>
              <a:gd name="connsiteY1850" fmla="*/ 5146720 h 5913566"/>
              <a:gd name="connsiteX1851" fmla="*/ 1350135 w 5979492"/>
              <a:gd name="connsiteY1851" fmla="*/ 5154386 h 5913566"/>
              <a:gd name="connsiteX1852" fmla="*/ 1352687 w 5979492"/>
              <a:gd name="connsiteY1852" fmla="*/ 5162325 h 5913566"/>
              <a:gd name="connsiteX1853" fmla="*/ 1354955 w 5979492"/>
              <a:gd name="connsiteY1853" fmla="*/ 5170265 h 5913566"/>
              <a:gd name="connsiteX1854" fmla="*/ 1357223 w 5979492"/>
              <a:gd name="connsiteY1854" fmla="*/ 5178204 h 5913566"/>
              <a:gd name="connsiteX1855" fmla="*/ 1358641 w 5979492"/>
              <a:gd name="connsiteY1855" fmla="*/ 5186144 h 5913566"/>
              <a:gd name="connsiteX1856" fmla="*/ 1360059 w 5979492"/>
              <a:gd name="connsiteY1856" fmla="*/ 5194905 h 5913566"/>
              <a:gd name="connsiteX1857" fmla="*/ 1369698 w 5979492"/>
              <a:gd name="connsiteY1857" fmla="*/ 5208046 h 5913566"/>
              <a:gd name="connsiteX1858" fmla="*/ 1379338 w 5979492"/>
              <a:gd name="connsiteY1858" fmla="*/ 5220913 h 5913566"/>
              <a:gd name="connsiteX1859" fmla="*/ 1399468 w 5979492"/>
              <a:gd name="connsiteY1859" fmla="*/ 5246648 h 5913566"/>
              <a:gd name="connsiteX1860" fmla="*/ 1419881 w 5979492"/>
              <a:gd name="connsiteY1860" fmla="*/ 5272383 h 5913566"/>
              <a:gd name="connsiteX1861" fmla="*/ 1440579 w 5979492"/>
              <a:gd name="connsiteY1861" fmla="*/ 5298118 h 5913566"/>
              <a:gd name="connsiteX1862" fmla="*/ 1460993 w 5979492"/>
              <a:gd name="connsiteY1862" fmla="*/ 5323853 h 5913566"/>
              <a:gd name="connsiteX1863" fmla="*/ 1470916 w 5979492"/>
              <a:gd name="connsiteY1863" fmla="*/ 5336721 h 5913566"/>
              <a:gd name="connsiteX1864" fmla="*/ 1480839 w 5979492"/>
              <a:gd name="connsiteY1864" fmla="*/ 5349588 h 5913566"/>
              <a:gd name="connsiteX1865" fmla="*/ 1490479 w 5979492"/>
              <a:gd name="connsiteY1865" fmla="*/ 5362729 h 5913566"/>
              <a:gd name="connsiteX1866" fmla="*/ 1500119 w 5979492"/>
              <a:gd name="connsiteY1866" fmla="*/ 5375871 h 5913566"/>
              <a:gd name="connsiteX1867" fmla="*/ 1509192 w 5979492"/>
              <a:gd name="connsiteY1867" fmla="*/ 5389012 h 5913566"/>
              <a:gd name="connsiteX1868" fmla="*/ 1517697 w 5979492"/>
              <a:gd name="connsiteY1868" fmla="*/ 5402427 h 5913566"/>
              <a:gd name="connsiteX1869" fmla="*/ 1526487 w 5979492"/>
              <a:gd name="connsiteY1869" fmla="*/ 5416389 h 5913566"/>
              <a:gd name="connsiteX1870" fmla="*/ 1534425 w 5979492"/>
              <a:gd name="connsiteY1870" fmla="*/ 5430078 h 5913566"/>
              <a:gd name="connsiteX1871" fmla="*/ 1542080 w 5979492"/>
              <a:gd name="connsiteY1871" fmla="*/ 5443767 h 5913566"/>
              <a:gd name="connsiteX1872" fmla="*/ 1549168 w 5979492"/>
              <a:gd name="connsiteY1872" fmla="*/ 5458003 h 5913566"/>
              <a:gd name="connsiteX1873" fmla="*/ 1555972 w 5979492"/>
              <a:gd name="connsiteY1873" fmla="*/ 5472240 h 5913566"/>
              <a:gd name="connsiteX1874" fmla="*/ 1561927 w 5979492"/>
              <a:gd name="connsiteY1874" fmla="*/ 5486750 h 5913566"/>
              <a:gd name="connsiteX1875" fmla="*/ 1567597 w 5979492"/>
              <a:gd name="connsiteY1875" fmla="*/ 5501534 h 5913566"/>
              <a:gd name="connsiteX1876" fmla="*/ 1572701 w 5979492"/>
              <a:gd name="connsiteY1876" fmla="*/ 5516592 h 5913566"/>
              <a:gd name="connsiteX1877" fmla="*/ 1574685 w 5979492"/>
              <a:gd name="connsiteY1877" fmla="*/ 5524257 h 5913566"/>
              <a:gd name="connsiteX1878" fmla="*/ 1576670 w 5979492"/>
              <a:gd name="connsiteY1878" fmla="*/ 5531923 h 5913566"/>
              <a:gd name="connsiteX1879" fmla="*/ 1578654 w 5979492"/>
              <a:gd name="connsiteY1879" fmla="*/ 5539589 h 5913566"/>
              <a:gd name="connsiteX1880" fmla="*/ 1580355 w 5979492"/>
              <a:gd name="connsiteY1880" fmla="*/ 5547529 h 5913566"/>
              <a:gd name="connsiteX1881" fmla="*/ 1581773 w 5979492"/>
              <a:gd name="connsiteY1881" fmla="*/ 5555468 h 5913566"/>
              <a:gd name="connsiteX1882" fmla="*/ 1583190 w 5979492"/>
              <a:gd name="connsiteY1882" fmla="*/ 5563408 h 5913566"/>
              <a:gd name="connsiteX1883" fmla="*/ 1584041 w 5979492"/>
              <a:gd name="connsiteY1883" fmla="*/ 5571621 h 5913566"/>
              <a:gd name="connsiteX1884" fmla="*/ 1585176 w 5979492"/>
              <a:gd name="connsiteY1884" fmla="*/ 5579560 h 5913566"/>
              <a:gd name="connsiteX1885" fmla="*/ 1586026 w 5979492"/>
              <a:gd name="connsiteY1885" fmla="*/ 5588048 h 5913566"/>
              <a:gd name="connsiteX1886" fmla="*/ 1586593 w 5979492"/>
              <a:gd name="connsiteY1886" fmla="*/ 5596261 h 5913566"/>
              <a:gd name="connsiteX1887" fmla="*/ 1586877 w 5979492"/>
              <a:gd name="connsiteY1887" fmla="*/ 5604474 h 5913566"/>
              <a:gd name="connsiteX1888" fmla="*/ 1586877 w 5979492"/>
              <a:gd name="connsiteY1888" fmla="*/ 5613235 h 5913566"/>
              <a:gd name="connsiteX1889" fmla="*/ 1586593 w 5979492"/>
              <a:gd name="connsiteY1889" fmla="*/ 5621722 h 5913566"/>
              <a:gd name="connsiteX1890" fmla="*/ 1586310 w 5979492"/>
              <a:gd name="connsiteY1890" fmla="*/ 5630482 h 5913566"/>
              <a:gd name="connsiteX1891" fmla="*/ 1585743 w 5979492"/>
              <a:gd name="connsiteY1891" fmla="*/ 5639243 h 5913566"/>
              <a:gd name="connsiteX1892" fmla="*/ 1584892 w 5979492"/>
              <a:gd name="connsiteY1892" fmla="*/ 5648004 h 5913566"/>
              <a:gd name="connsiteX1893" fmla="*/ 1586026 w 5979492"/>
              <a:gd name="connsiteY1893" fmla="*/ 5654849 h 5913566"/>
              <a:gd name="connsiteX1894" fmla="*/ 1586593 w 5979492"/>
              <a:gd name="connsiteY1894" fmla="*/ 5661420 h 5913566"/>
              <a:gd name="connsiteX1895" fmla="*/ 1586593 w 5979492"/>
              <a:gd name="connsiteY1895" fmla="*/ 5667990 h 5913566"/>
              <a:gd name="connsiteX1896" fmla="*/ 1586310 w 5979492"/>
              <a:gd name="connsiteY1896" fmla="*/ 5674287 h 5913566"/>
              <a:gd name="connsiteX1897" fmla="*/ 1585743 w 5979492"/>
              <a:gd name="connsiteY1897" fmla="*/ 5680857 h 5913566"/>
              <a:gd name="connsiteX1898" fmla="*/ 1584892 w 5979492"/>
              <a:gd name="connsiteY1898" fmla="*/ 5687155 h 5913566"/>
              <a:gd name="connsiteX1899" fmla="*/ 1583474 w 5979492"/>
              <a:gd name="connsiteY1899" fmla="*/ 5693725 h 5913566"/>
              <a:gd name="connsiteX1900" fmla="*/ 1582340 w 5979492"/>
              <a:gd name="connsiteY1900" fmla="*/ 5700022 h 5913566"/>
              <a:gd name="connsiteX1901" fmla="*/ 1579505 w 5979492"/>
              <a:gd name="connsiteY1901" fmla="*/ 5712890 h 5913566"/>
              <a:gd name="connsiteX1902" fmla="*/ 1576103 w 5979492"/>
              <a:gd name="connsiteY1902" fmla="*/ 5725483 h 5913566"/>
              <a:gd name="connsiteX1903" fmla="*/ 1573552 w 5979492"/>
              <a:gd name="connsiteY1903" fmla="*/ 5738350 h 5913566"/>
              <a:gd name="connsiteX1904" fmla="*/ 1572417 w 5979492"/>
              <a:gd name="connsiteY1904" fmla="*/ 5744648 h 5913566"/>
              <a:gd name="connsiteX1905" fmla="*/ 1570999 w 5979492"/>
              <a:gd name="connsiteY1905" fmla="*/ 5751218 h 5913566"/>
              <a:gd name="connsiteX1906" fmla="*/ 1562777 w 5979492"/>
              <a:gd name="connsiteY1906" fmla="*/ 5736160 h 5913566"/>
              <a:gd name="connsiteX1907" fmla="*/ 1563911 w 5979492"/>
              <a:gd name="connsiteY1907" fmla="*/ 5740267 h 5913566"/>
              <a:gd name="connsiteX1908" fmla="*/ 1564479 w 5979492"/>
              <a:gd name="connsiteY1908" fmla="*/ 5742457 h 5913566"/>
              <a:gd name="connsiteX1909" fmla="*/ 1565612 w 5979492"/>
              <a:gd name="connsiteY1909" fmla="*/ 5744100 h 5913566"/>
              <a:gd name="connsiteX1910" fmla="*/ 1566747 w 5979492"/>
              <a:gd name="connsiteY1910" fmla="*/ 5746290 h 5913566"/>
              <a:gd name="connsiteX1911" fmla="*/ 1567880 w 5979492"/>
              <a:gd name="connsiteY1911" fmla="*/ 5747933 h 5913566"/>
              <a:gd name="connsiteX1912" fmla="*/ 1569298 w 5979492"/>
              <a:gd name="connsiteY1912" fmla="*/ 5749576 h 5913566"/>
              <a:gd name="connsiteX1913" fmla="*/ 1570999 w 5979492"/>
              <a:gd name="connsiteY1913" fmla="*/ 5751218 h 5913566"/>
              <a:gd name="connsiteX1914" fmla="*/ 1572134 w 5979492"/>
              <a:gd name="connsiteY1914" fmla="*/ 5758336 h 5913566"/>
              <a:gd name="connsiteX1915" fmla="*/ 1572701 w 5979492"/>
              <a:gd name="connsiteY1915" fmla="*/ 5764907 h 5913566"/>
              <a:gd name="connsiteX1916" fmla="*/ 1572701 w 5979492"/>
              <a:gd name="connsiteY1916" fmla="*/ 5771203 h 5913566"/>
              <a:gd name="connsiteX1917" fmla="*/ 1572417 w 5979492"/>
              <a:gd name="connsiteY1917" fmla="*/ 5777501 h 5913566"/>
              <a:gd name="connsiteX1918" fmla="*/ 1571283 w 5979492"/>
              <a:gd name="connsiteY1918" fmla="*/ 5783250 h 5913566"/>
              <a:gd name="connsiteX1919" fmla="*/ 1570432 w 5979492"/>
              <a:gd name="connsiteY1919" fmla="*/ 5788999 h 5913566"/>
              <a:gd name="connsiteX1920" fmla="*/ 1569015 w 5979492"/>
              <a:gd name="connsiteY1920" fmla="*/ 5794748 h 5913566"/>
              <a:gd name="connsiteX1921" fmla="*/ 1567597 w 5979492"/>
              <a:gd name="connsiteY1921" fmla="*/ 5800224 h 5913566"/>
              <a:gd name="connsiteX1922" fmla="*/ 1565612 w 5979492"/>
              <a:gd name="connsiteY1922" fmla="*/ 5805426 h 5913566"/>
              <a:gd name="connsiteX1923" fmla="*/ 1563344 w 5979492"/>
              <a:gd name="connsiteY1923" fmla="*/ 5810627 h 5913566"/>
              <a:gd name="connsiteX1924" fmla="*/ 1560793 w 5979492"/>
              <a:gd name="connsiteY1924" fmla="*/ 5815555 h 5913566"/>
              <a:gd name="connsiteX1925" fmla="*/ 1557957 w 5979492"/>
              <a:gd name="connsiteY1925" fmla="*/ 5820210 h 5913566"/>
              <a:gd name="connsiteX1926" fmla="*/ 1555122 w 5979492"/>
              <a:gd name="connsiteY1926" fmla="*/ 5825138 h 5913566"/>
              <a:gd name="connsiteX1927" fmla="*/ 1551720 w 5979492"/>
              <a:gd name="connsiteY1927" fmla="*/ 5829792 h 5913566"/>
              <a:gd name="connsiteX1928" fmla="*/ 1548601 w 5979492"/>
              <a:gd name="connsiteY1928" fmla="*/ 5833899 h 5913566"/>
              <a:gd name="connsiteX1929" fmla="*/ 1544631 w 5979492"/>
              <a:gd name="connsiteY1929" fmla="*/ 5838552 h 5913566"/>
              <a:gd name="connsiteX1930" fmla="*/ 1541229 w 5979492"/>
              <a:gd name="connsiteY1930" fmla="*/ 5842659 h 5913566"/>
              <a:gd name="connsiteX1931" fmla="*/ 1536977 w 5979492"/>
              <a:gd name="connsiteY1931" fmla="*/ 5846766 h 5913566"/>
              <a:gd name="connsiteX1932" fmla="*/ 1528755 w 5979492"/>
              <a:gd name="connsiteY1932" fmla="*/ 5854979 h 5913566"/>
              <a:gd name="connsiteX1933" fmla="*/ 1519965 w 5979492"/>
              <a:gd name="connsiteY1933" fmla="*/ 5862919 h 5913566"/>
              <a:gd name="connsiteX1934" fmla="*/ 1510609 w 5979492"/>
              <a:gd name="connsiteY1934" fmla="*/ 5870310 h 5913566"/>
              <a:gd name="connsiteX1935" fmla="*/ 1501253 w 5979492"/>
              <a:gd name="connsiteY1935" fmla="*/ 5877703 h 5913566"/>
              <a:gd name="connsiteX1936" fmla="*/ 1491329 w 5979492"/>
              <a:gd name="connsiteY1936" fmla="*/ 5885369 h 5913566"/>
              <a:gd name="connsiteX1937" fmla="*/ 1472334 w 5979492"/>
              <a:gd name="connsiteY1937" fmla="*/ 5900153 h 5913566"/>
              <a:gd name="connsiteX1938" fmla="*/ 1459008 w 5979492"/>
              <a:gd name="connsiteY1938" fmla="*/ 5903711 h 5913566"/>
              <a:gd name="connsiteX1939" fmla="*/ 1445682 w 5979492"/>
              <a:gd name="connsiteY1939" fmla="*/ 5906996 h 5913566"/>
              <a:gd name="connsiteX1940" fmla="*/ 1432356 w 5979492"/>
              <a:gd name="connsiteY1940" fmla="*/ 5909187 h 5913566"/>
              <a:gd name="connsiteX1941" fmla="*/ 1419315 w 5979492"/>
              <a:gd name="connsiteY1941" fmla="*/ 5911104 h 5913566"/>
              <a:gd name="connsiteX1942" fmla="*/ 1405989 w 5979492"/>
              <a:gd name="connsiteY1942" fmla="*/ 5912472 h 5913566"/>
              <a:gd name="connsiteX1943" fmla="*/ 1392663 w 5979492"/>
              <a:gd name="connsiteY1943" fmla="*/ 5913294 h 5913566"/>
              <a:gd name="connsiteX1944" fmla="*/ 1379381 w 5979492"/>
              <a:gd name="connsiteY1944" fmla="*/ 5913566 h 5913566"/>
              <a:gd name="connsiteX1945" fmla="*/ 1379295 w 5979492"/>
              <a:gd name="connsiteY1945" fmla="*/ 5913566 h 5913566"/>
              <a:gd name="connsiteX1946" fmla="*/ 1366012 w 5979492"/>
              <a:gd name="connsiteY1946" fmla="*/ 5913294 h 5913566"/>
              <a:gd name="connsiteX1947" fmla="*/ 1352687 w 5979492"/>
              <a:gd name="connsiteY1947" fmla="*/ 5912746 h 5913566"/>
              <a:gd name="connsiteX1948" fmla="*/ 1339645 w 5979492"/>
              <a:gd name="connsiteY1948" fmla="*/ 5911924 h 5913566"/>
              <a:gd name="connsiteX1949" fmla="*/ 1326319 w 5979492"/>
              <a:gd name="connsiteY1949" fmla="*/ 5910829 h 5913566"/>
              <a:gd name="connsiteX1950" fmla="*/ 1312994 w 5979492"/>
              <a:gd name="connsiteY1950" fmla="*/ 5909187 h 5913566"/>
              <a:gd name="connsiteX1951" fmla="*/ 1299668 w 5979492"/>
              <a:gd name="connsiteY1951" fmla="*/ 5907271 h 5913566"/>
              <a:gd name="connsiteX1952" fmla="*/ 1286343 w 5979492"/>
              <a:gd name="connsiteY1952" fmla="*/ 5905628 h 5913566"/>
              <a:gd name="connsiteX1953" fmla="*/ 1259692 w 5979492"/>
              <a:gd name="connsiteY1953" fmla="*/ 5901248 h 5913566"/>
              <a:gd name="connsiteX1954" fmla="*/ 1253454 w 5979492"/>
              <a:gd name="connsiteY1954" fmla="*/ 5901521 h 5913566"/>
              <a:gd name="connsiteX1955" fmla="*/ 1247500 w 5979492"/>
              <a:gd name="connsiteY1955" fmla="*/ 5901795 h 5913566"/>
              <a:gd name="connsiteX1956" fmla="*/ 1241262 w 5979492"/>
              <a:gd name="connsiteY1956" fmla="*/ 5901795 h 5913566"/>
              <a:gd name="connsiteX1957" fmla="*/ 1235309 w 5979492"/>
              <a:gd name="connsiteY1957" fmla="*/ 5901795 h 5913566"/>
              <a:gd name="connsiteX1958" fmla="*/ 1229354 w 5979492"/>
              <a:gd name="connsiteY1958" fmla="*/ 5901248 h 5913566"/>
              <a:gd name="connsiteX1959" fmla="*/ 1223684 w 5979492"/>
              <a:gd name="connsiteY1959" fmla="*/ 5900700 h 5913566"/>
              <a:gd name="connsiteX1960" fmla="*/ 1218013 w 5979492"/>
              <a:gd name="connsiteY1960" fmla="*/ 5900153 h 5913566"/>
              <a:gd name="connsiteX1961" fmla="*/ 1212910 w 5979492"/>
              <a:gd name="connsiteY1961" fmla="*/ 5899331 h 5913566"/>
              <a:gd name="connsiteX1962" fmla="*/ 1207523 w 5979492"/>
              <a:gd name="connsiteY1962" fmla="*/ 5898236 h 5913566"/>
              <a:gd name="connsiteX1963" fmla="*/ 1202136 w 5979492"/>
              <a:gd name="connsiteY1963" fmla="*/ 5896593 h 5913566"/>
              <a:gd name="connsiteX1964" fmla="*/ 1196750 w 5979492"/>
              <a:gd name="connsiteY1964" fmla="*/ 5895225 h 5913566"/>
              <a:gd name="connsiteX1965" fmla="*/ 1191646 w 5979492"/>
              <a:gd name="connsiteY1965" fmla="*/ 5893855 h 5913566"/>
              <a:gd name="connsiteX1966" fmla="*/ 1186826 w 5979492"/>
              <a:gd name="connsiteY1966" fmla="*/ 5891939 h 5913566"/>
              <a:gd name="connsiteX1967" fmla="*/ 1182006 w 5979492"/>
              <a:gd name="connsiteY1967" fmla="*/ 5889749 h 5913566"/>
              <a:gd name="connsiteX1968" fmla="*/ 1176903 w 5979492"/>
              <a:gd name="connsiteY1968" fmla="*/ 5887832 h 5913566"/>
              <a:gd name="connsiteX1969" fmla="*/ 1172367 w 5979492"/>
              <a:gd name="connsiteY1969" fmla="*/ 5885642 h 5913566"/>
              <a:gd name="connsiteX1970" fmla="*/ 1167830 w 5979492"/>
              <a:gd name="connsiteY1970" fmla="*/ 5882904 h 5913566"/>
              <a:gd name="connsiteX1971" fmla="*/ 1163294 w 5979492"/>
              <a:gd name="connsiteY1971" fmla="*/ 5880441 h 5913566"/>
              <a:gd name="connsiteX1972" fmla="*/ 1158758 w 5979492"/>
              <a:gd name="connsiteY1972" fmla="*/ 5877703 h 5913566"/>
              <a:gd name="connsiteX1973" fmla="*/ 1154504 w 5979492"/>
              <a:gd name="connsiteY1973" fmla="*/ 5874691 h 5913566"/>
              <a:gd name="connsiteX1974" fmla="*/ 1145716 w 5979492"/>
              <a:gd name="connsiteY1974" fmla="*/ 5868668 h 5913566"/>
              <a:gd name="connsiteX1975" fmla="*/ 1137777 w 5979492"/>
              <a:gd name="connsiteY1975" fmla="*/ 5861824 h 5913566"/>
              <a:gd name="connsiteX1976" fmla="*/ 1129838 w 5979492"/>
              <a:gd name="connsiteY1976" fmla="*/ 5854431 h 5913566"/>
              <a:gd name="connsiteX1977" fmla="*/ 1122467 w 5979492"/>
              <a:gd name="connsiteY1977" fmla="*/ 5846218 h 5913566"/>
              <a:gd name="connsiteX1978" fmla="*/ 1115095 w 5979492"/>
              <a:gd name="connsiteY1978" fmla="*/ 5838005 h 5913566"/>
              <a:gd name="connsiteX1979" fmla="*/ 1108291 w 5979492"/>
              <a:gd name="connsiteY1979" fmla="*/ 5829244 h 5913566"/>
              <a:gd name="connsiteX1980" fmla="*/ 1098934 w 5979492"/>
              <a:gd name="connsiteY1980" fmla="*/ 5819936 h 5913566"/>
              <a:gd name="connsiteX1981" fmla="*/ 1090145 w 5979492"/>
              <a:gd name="connsiteY1981" fmla="*/ 5810627 h 5913566"/>
              <a:gd name="connsiteX1982" fmla="*/ 1081355 w 5979492"/>
              <a:gd name="connsiteY1982" fmla="*/ 5801046 h 5913566"/>
              <a:gd name="connsiteX1983" fmla="*/ 1072850 w 5979492"/>
              <a:gd name="connsiteY1983" fmla="*/ 5791737 h 5913566"/>
              <a:gd name="connsiteX1984" fmla="*/ 1064628 w 5979492"/>
              <a:gd name="connsiteY1984" fmla="*/ 5781881 h 5913566"/>
              <a:gd name="connsiteX1985" fmla="*/ 1056405 w 5979492"/>
              <a:gd name="connsiteY1985" fmla="*/ 5772299 h 5913566"/>
              <a:gd name="connsiteX1986" fmla="*/ 1048184 w 5979492"/>
              <a:gd name="connsiteY1986" fmla="*/ 5762443 h 5913566"/>
              <a:gd name="connsiteX1987" fmla="*/ 1040528 w 5979492"/>
              <a:gd name="connsiteY1987" fmla="*/ 5752861 h 5913566"/>
              <a:gd name="connsiteX1988" fmla="*/ 1025218 w 5979492"/>
              <a:gd name="connsiteY1988" fmla="*/ 5732875 h 5913566"/>
              <a:gd name="connsiteX1989" fmla="*/ 1010475 w 5979492"/>
              <a:gd name="connsiteY1989" fmla="*/ 5712068 h 5913566"/>
              <a:gd name="connsiteX1990" fmla="*/ 996016 w 5979492"/>
              <a:gd name="connsiteY1990" fmla="*/ 5691535 h 5913566"/>
              <a:gd name="connsiteX1991" fmla="*/ 982123 w 5979492"/>
              <a:gd name="connsiteY1991" fmla="*/ 5671001 h 5913566"/>
              <a:gd name="connsiteX1992" fmla="*/ 968513 w 5979492"/>
              <a:gd name="connsiteY1992" fmla="*/ 5649647 h 5913566"/>
              <a:gd name="connsiteX1993" fmla="*/ 955471 w 5979492"/>
              <a:gd name="connsiteY1993" fmla="*/ 5628292 h 5913566"/>
              <a:gd name="connsiteX1994" fmla="*/ 942713 w 5979492"/>
              <a:gd name="connsiteY1994" fmla="*/ 5607212 h 5913566"/>
              <a:gd name="connsiteX1995" fmla="*/ 929954 w 5979492"/>
              <a:gd name="connsiteY1995" fmla="*/ 5585310 h 5913566"/>
              <a:gd name="connsiteX1996" fmla="*/ 905288 w 5979492"/>
              <a:gd name="connsiteY1996" fmla="*/ 5542053 h 5913566"/>
              <a:gd name="connsiteX1997" fmla="*/ 880621 w 5979492"/>
              <a:gd name="connsiteY1997" fmla="*/ 5498522 h 5913566"/>
              <a:gd name="connsiteX1998" fmla="*/ 865028 w 5979492"/>
              <a:gd name="connsiteY1998" fmla="*/ 5482918 h 5913566"/>
              <a:gd name="connsiteX1999" fmla="*/ 813427 w 5979492"/>
              <a:gd name="connsiteY1999" fmla="*/ 5410366 h 5913566"/>
              <a:gd name="connsiteX2000" fmla="*/ 782240 w 5979492"/>
              <a:gd name="connsiteY2000" fmla="*/ 5364372 h 5913566"/>
              <a:gd name="connsiteX2001" fmla="*/ 750485 w 5979492"/>
              <a:gd name="connsiteY2001" fmla="*/ 5318652 h 5913566"/>
              <a:gd name="connsiteX2002" fmla="*/ 735458 w 5979492"/>
              <a:gd name="connsiteY2002" fmla="*/ 5302225 h 5913566"/>
              <a:gd name="connsiteX2003" fmla="*/ 650401 w 5979492"/>
              <a:gd name="connsiteY2003" fmla="*/ 5185049 h 5913566"/>
              <a:gd name="connsiteX2004" fmla="*/ 643030 w 5979492"/>
              <a:gd name="connsiteY2004" fmla="*/ 5180942 h 5913566"/>
              <a:gd name="connsiteX2005" fmla="*/ 636509 w 5979492"/>
              <a:gd name="connsiteY2005" fmla="*/ 5176288 h 5913566"/>
              <a:gd name="connsiteX2006" fmla="*/ 633674 w 5979492"/>
              <a:gd name="connsiteY2006" fmla="*/ 5173824 h 5913566"/>
              <a:gd name="connsiteX2007" fmla="*/ 630838 w 5979492"/>
              <a:gd name="connsiteY2007" fmla="*/ 5171633 h 5913566"/>
              <a:gd name="connsiteX2008" fmla="*/ 628003 w 5979492"/>
              <a:gd name="connsiteY2008" fmla="*/ 5169170 h 5913566"/>
              <a:gd name="connsiteX2009" fmla="*/ 625735 w 5979492"/>
              <a:gd name="connsiteY2009" fmla="*/ 5166432 h 5913566"/>
              <a:gd name="connsiteX2010" fmla="*/ 623467 w 5979492"/>
              <a:gd name="connsiteY2010" fmla="*/ 5163694 h 5913566"/>
              <a:gd name="connsiteX2011" fmla="*/ 621766 w 5979492"/>
              <a:gd name="connsiteY2011" fmla="*/ 5160409 h 5913566"/>
              <a:gd name="connsiteX2012" fmla="*/ 620632 w 5979492"/>
              <a:gd name="connsiteY2012" fmla="*/ 5157397 h 5913566"/>
              <a:gd name="connsiteX2013" fmla="*/ 619781 w 5979492"/>
              <a:gd name="connsiteY2013" fmla="*/ 5153838 h 5913566"/>
              <a:gd name="connsiteX2014" fmla="*/ 619214 w 5979492"/>
              <a:gd name="connsiteY2014" fmla="*/ 5150279 h 5913566"/>
              <a:gd name="connsiteX2015" fmla="*/ 619498 w 5979492"/>
              <a:gd name="connsiteY2015" fmla="*/ 5146173 h 5913566"/>
              <a:gd name="connsiteX2016" fmla="*/ 620065 w 5979492"/>
              <a:gd name="connsiteY2016" fmla="*/ 5141792 h 5913566"/>
              <a:gd name="connsiteX2017" fmla="*/ 621199 w 5979492"/>
              <a:gd name="connsiteY2017" fmla="*/ 5137412 h 5913566"/>
              <a:gd name="connsiteX2018" fmla="*/ 614394 w 5979492"/>
              <a:gd name="connsiteY2018" fmla="*/ 5130841 h 5913566"/>
              <a:gd name="connsiteX2019" fmla="*/ 607873 w 5979492"/>
              <a:gd name="connsiteY2019" fmla="*/ 5124271 h 5913566"/>
              <a:gd name="connsiteX2020" fmla="*/ 601635 w 5979492"/>
              <a:gd name="connsiteY2020" fmla="*/ 5117426 h 5913566"/>
              <a:gd name="connsiteX2021" fmla="*/ 595398 w 5979492"/>
              <a:gd name="connsiteY2021" fmla="*/ 5110308 h 5913566"/>
              <a:gd name="connsiteX2022" fmla="*/ 589160 w 5979492"/>
              <a:gd name="connsiteY2022" fmla="*/ 5103189 h 5913566"/>
              <a:gd name="connsiteX2023" fmla="*/ 583490 w 5979492"/>
              <a:gd name="connsiteY2023" fmla="*/ 5096345 h 5913566"/>
              <a:gd name="connsiteX2024" fmla="*/ 577536 w 5979492"/>
              <a:gd name="connsiteY2024" fmla="*/ 5089227 h 5913566"/>
              <a:gd name="connsiteX2025" fmla="*/ 572433 w 5979492"/>
              <a:gd name="connsiteY2025" fmla="*/ 5081835 h 5913566"/>
              <a:gd name="connsiteX2026" fmla="*/ 567045 w 5979492"/>
              <a:gd name="connsiteY2026" fmla="*/ 5074443 h 5913566"/>
              <a:gd name="connsiteX2027" fmla="*/ 561659 w 5979492"/>
              <a:gd name="connsiteY2027" fmla="*/ 5067051 h 5913566"/>
              <a:gd name="connsiteX2028" fmla="*/ 556556 w 5979492"/>
              <a:gd name="connsiteY2028" fmla="*/ 5059112 h 5913566"/>
              <a:gd name="connsiteX2029" fmla="*/ 551735 w 5979492"/>
              <a:gd name="connsiteY2029" fmla="*/ 5051446 h 5913566"/>
              <a:gd name="connsiteX2030" fmla="*/ 547199 w 5979492"/>
              <a:gd name="connsiteY2030" fmla="*/ 5043780 h 5913566"/>
              <a:gd name="connsiteX2031" fmla="*/ 542663 w 5979492"/>
              <a:gd name="connsiteY2031" fmla="*/ 5035840 h 5913566"/>
              <a:gd name="connsiteX2032" fmla="*/ 538126 w 5979492"/>
              <a:gd name="connsiteY2032" fmla="*/ 5027627 h 5913566"/>
              <a:gd name="connsiteX2033" fmla="*/ 534157 w 5979492"/>
              <a:gd name="connsiteY2033" fmla="*/ 5019688 h 5913566"/>
              <a:gd name="connsiteX2034" fmla="*/ 530188 w 5979492"/>
              <a:gd name="connsiteY2034" fmla="*/ 5016950 h 5913566"/>
              <a:gd name="connsiteX2035" fmla="*/ 526785 w 5979492"/>
              <a:gd name="connsiteY2035" fmla="*/ 5013665 h 5913566"/>
              <a:gd name="connsiteX2036" fmla="*/ 519698 w 5979492"/>
              <a:gd name="connsiteY2036" fmla="*/ 5007642 h 5913566"/>
              <a:gd name="connsiteX2037" fmla="*/ 513460 w 5979492"/>
              <a:gd name="connsiteY2037" fmla="*/ 5001071 h 5913566"/>
              <a:gd name="connsiteX2038" fmla="*/ 507506 w 5979492"/>
              <a:gd name="connsiteY2038" fmla="*/ 4994501 h 5913566"/>
              <a:gd name="connsiteX2039" fmla="*/ 501835 w 5979492"/>
              <a:gd name="connsiteY2039" fmla="*/ 4987383 h 5913566"/>
              <a:gd name="connsiteX2040" fmla="*/ 496732 w 5979492"/>
              <a:gd name="connsiteY2040" fmla="*/ 4980264 h 5913566"/>
              <a:gd name="connsiteX2041" fmla="*/ 491912 w 5979492"/>
              <a:gd name="connsiteY2041" fmla="*/ 4972872 h 5913566"/>
              <a:gd name="connsiteX2042" fmla="*/ 487659 w 5979492"/>
              <a:gd name="connsiteY2042" fmla="*/ 4965480 h 5913566"/>
              <a:gd name="connsiteX2043" fmla="*/ 483407 w 5979492"/>
              <a:gd name="connsiteY2043" fmla="*/ 4957540 h 5913566"/>
              <a:gd name="connsiteX2044" fmla="*/ 479153 w 5979492"/>
              <a:gd name="connsiteY2044" fmla="*/ 4949875 h 5913566"/>
              <a:gd name="connsiteX2045" fmla="*/ 470932 w 5979492"/>
              <a:gd name="connsiteY2045" fmla="*/ 4934270 h 5913566"/>
              <a:gd name="connsiteX2046" fmla="*/ 462709 w 5979492"/>
              <a:gd name="connsiteY2046" fmla="*/ 4918391 h 5913566"/>
              <a:gd name="connsiteX2047" fmla="*/ 458457 w 5979492"/>
              <a:gd name="connsiteY2047" fmla="*/ 4910999 h 5913566"/>
              <a:gd name="connsiteX2048" fmla="*/ 453920 w 5979492"/>
              <a:gd name="connsiteY2048" fmla="*/ 4903333 h 5913566"/>
              <a:gd name="connsiteX2049" fmla="*/ 426135 w 5979492"/>
              <a:gd name="connsiteY2049" fmla="*/ 4867469 h 5913566"/>
              <a:gd name="connsiteX2050" fmla="*/ 291178 w 5979492"/>
              <a:gd name="connsiteY2050" fmla="*/ 4674182 h 5913566"/>
              <a:gd name="connsiteX2051" fmla="*/ 193930 w 5979492"/>
              <a:gd name="connsiteY2051" fmla="*/ 4541401 h 5913566"/>
              <a:gd name="connsiteX2052" fmla="*/ 188543 w 5979492"/>
              <a:gd name="connsiteY2052" fmla="*/ 4535652 h 5913566"/>
              <a:gd name="connsiteX2053" fmla="*/ 183440 w 5979492"/>
              <a:gd name="connsiteY2053" fmla="*/ 4529354 h 5913566"/>
              <a:gd name="connsiteX2054" fmla="*/ 178336 w 5979492"/>
              <a:gd name="connsiteY2054" fmla="*/ 4523331 h 5913566"/>
              <a:gd name="connsiteX2055" fmla="*/ 173800 w 5979492"/>
              <a:gd name="connsiteY2055" fmla="*/ 4517035 h 5913566"/>
              <a:gd name="connsiteX2056" fmla="*/ 164727 w 5979492"/>
              <a:gd name="connsiteY2056" fmla="*/ 4504167 h 5913566"/>
              <a:gd name="connsiteX2057" fmla="*/ 156222 w 5979492"/>
              <a:gd name="connsiteY2057" fmla="*/ 4491300 h 5913566"/>
              <a:gd name="connsiteX2058" fmla="*/ 148283 w 5979492"/>
              <a:gd name="connsiteY2058" fmla="*/ 4477884 h 5913566"/>
              <a:gd name="connsiteX2059" fmla="*/ 140344 w 5979492"/>
              <a:gd name="connsiteY2059" fmla="*/ 4464470 h 5913566"/>
              <a:gd name="connsiteX2060" fmla="*/ 132973 w 5979492"/>
              <a:gd name="connsiteY2060" fmla="*/ 4450507 h 5913566"/>
              <a:gd name="connsiteX2061" fmla="*/ 125884 w 5979492"/>
              <a:gd name="connsiteY2061" fmla="*/ 4437092 h 5913566"/>
              <a:gd name="connsiteX2062" fmla="*/ 111708 w 5979492"/>
              <a:gd name="connsiteY2062" fmla="*/ 4409440 h 5913566"/>
              <a:gd name="connsiteX2063" fmla="*/ 104337 w 5979492"/>
              <a:gd name="connsiteY2063" fmla="*/ 4396026 h 5913566"/>
              <a:gd name="connsiteX2064" fmla="*/ 96965 w 5979492"/>
              <a:gd name="connsiteY2064" fmla="*/ 4382337 h 5913566"/>
              <a:gd name="connsiteX2065" fmla="*/ 89593 w 5979492"/>
              <a:gd name="connsiteY2065" fmla="*/ 4368922 h 5913566"/>
              <a:gd name="connsiteX2066" fmla="*/ 81088 w 5979492"/>
              <a:gd name="connsiteY2066" fmla="*/ 4355507 h 5913566"/>
              <a:gd name="connsiteX2067" fmla="*/ 72866 w 5979492"/>
              <a:gd name="connsiteY2067" fmla="*/ 4342366 h 5913566"/>
              <a:gd name="connsiteX2068" fmla="*/ 63793 w 5979492"/>
              <a:gd name="connsiteY2068" fmla="*/ 4329772 h 5913566"/>
              <a:gd name="connsiteX2069" fmla="*/ 60391 w 5979492"/>
              <a:gd name="connsiteY2069" fmla="*/ 4323475 h 5913566"/>
              <a:gd name="connsiteX2070" fmla="*/ 57272 w 5979492"/>
              <a:gd name="connsiteY2070" fmla="*/ 4317178 h 5913566"/>
              <a:gd name="connsiteX2071" fmla="*/ 53870 w 5979492"/>
              <a:gd name="connsiteY2071" fmla="*/ 4311155 h 5913566"/>
              <a:gd name="connsiteX2072" fmla="*/ 51034 w 5979492"/>
              <a:gd name="connsiteY2072" fmla="*/ 4304858 h 5913566"/>
              <a:gd name="connsiteX2073" fmla="*/ 45931 w 5979492"/>
              <a:gd name="connsiteY2073" fmla="*/ 4292264 h 5913566"/>
              <a:gd name="connsiteX2074" fmla="*/ 41395 w 5979492"/>
              <a:gd name="connsiteY2074" fmla="*/ 4279945 h 5913566"/>
              <a:gd name="connsiteX2075" fmla="*/ 37709 w 5979492"/>
              <a:gd name="connsiteY2075" fmla="*/ 4267351 h 5913566"/>
              <a:gd name="connsiteX2076" fmla="*/ 34307 w 5979492"/>
              <a:gd name="connsiteY2076" fmla="*/ 4254483 h 5913566"/>
              <a:gd name="connsiteX2077" fmla="*/ 31755 w 5979492"/>
              <a:gd name="connsiteY2077" fmla="*/ 4241342 h 5913566"/>
              <a:gd name="connsiteX2078" fmla="*/ 29771 w 5979492"/>
              <a:gd name="connsiteY2078" fmla="*/ 4228201 h 5913566"/>
              <a:gd name="connsiteX2079" fmla="*/ 28069 w 5979492"/>
              <a:gd name="connsiteY2079" fmla="*/ 4215334 h 5913566"/>
              <a:gd name="connsiteX2080" fmla="*/ 26935 w 5979492"/>
              <a:gd name="connsiteY2080" fmla="*/ 4202192 h 5913566"/>
              <a:gd name="connsiteX2081" fmla="*/ 26368 w 5979492"/>
              <a:gd name="connsiteY2081" fmla="*/ 4189051 h 5913566"/>
              <a:gd name="connsiteX2082" fmla="*/ 26368 w 5979492"/>
              <a:gd name="connsiteY2082" fmla="*/ 4175910 h 5913566"/>
              <a:gd name="connsiteX2083" fmla="*/ 26651 w 5979492"/>
              <a:gd name="connsiteY2083" fmla="*/ 4162494 h 5913566"/>
              <a:gd name="connsiteX2084" fmla="*/ 27218 w 5979492"/>
              <a:gd name="connsiteY2084" fmla="*/ 4149353 h 5913566"/>
              <a:gd name="connsiteX2085" fmla="*/ 28353 w 5979492"/>
              <a:gd name="connsiteY2085" fmla="*/ 4135938 h 5913566"/>
              <a:gd name="connsiteX2086" fmla="*/ 29771 w 5979492"/>
              <a:gd name="connsiteY2086" fmla="*/ 4122523 h 5913566"/>
              <a:gd name="connsiteX2087" fmla="*/ 35441 w 5979492"/>
              <a:gd name="connsiteY2087" fmla="*/ 4116500 h 5913566"/>
              <a:gd name="connsiteX2088" fmla="*/ 34590 w 5979492"/>
              <a:gd name="connsiteY2088" fmla="*/ 4116226 h 5913566"/>
              <a:gd name="connsiteX2089" fmla="*/ 33173 w 5979492"/>
              <a:gd name="connsiteY2089" fmla="*/ 4117595 h 5913566"/>
              <a:gd name="connsiteX2090" fmla="*/ 31755 w 5979492"/>
              <a:gd name="connsiteY2090" fmla="*/ 4118964 h 5913566"/>
              <a:gd name="connsiteX2091" fmla="*/ 29771 w 5979492"/>
              <a:gd name="connsiteY2091" fmla="*/ 4122523 h 5913566"/>
              <a:gd name="connsiteX2092" fmla="*/ 26368 w 5979492"/>
              <a:gd name="connsiteY2092" fmla="*/ 4114036 h 5913566"/>
              <a:gd name="connsiteX2093" fmla="*/ 23533 w 5979492"/>
              <a:gd name="connsiteY2093" fmla="*/ 4105549 h 5913566"/>
              <a:gd name="connsiteX2094" fmla="*/ 20981 w 5979492"/>
              <a:gd name="connsiteY2094" fmla="*/ 4097062 h 5913566"/>
              <a:gd name="connsiteX2095" fmla="*/ 19280 w 5979492"/>
              <a:gd name="connsiteY2095" fmla="*/ 4088575 h 5913566"/>
              <a:gd name="connsiteX2096" fmla="*/ 17579 w 5979492"/>
              <a:gd name="connsiteY2096" fmla="*/ 4080088 h 5913566"/>
              <a:gd name="connsiteX2097" fmla="*/ 16161 w 5979492"/>
              <a:gd name="connsiteY2097" fmla="*/ 4071600 h 5913566"/>
              <a:gd name="connsiteX2098" fmla="*/ 15310 w 5979492"/>
              <a:gd name="connsiteY2098" fmla="*/ 4062840 h 5913566"/>
              <a:gd name="connsiteX2099" fmla="*/ 14743 w 5979492"/>
              <a:gd name="connsiteY2099" fmla="*/ 4054353 h 5913566"/>
              <a:gd name="connsiteX2100" fmla="*/ 14460 w 5979492"/>
              <a:gd name="connsiteY2100" fmla="*/ 4045865 h 5913566"/>
              <a:gd name="connsiteX2101" fmla="*/ 14460 w 5979492"/>
              <a:gd name="connsiteY2101" fmla="*/ 4037105 h 5913566"/>
              <a:gd name="connsiteX2102" fmla="*/ 14743 w 5979492"/>
              <a:gd name="connsiteY2102" fmla="*/ 4028344 h 5913566"/>
              <a:gd name="connsiteX2103" fmla="*/ 15027 w 5979492"/>
              <a:gd name="connsiteY2103" fmla="*/ 4019857 h 5913566"/>
              <a:gd name="connsiteX2104" fmla="*/ 16729 w 5979492"/>
              <a:gd name="connsiteY2104" fmla="*/ 4002335 h 5913566"/>
              <a:gd name="connsiteX2105" fmla="*/ 18430 w 5979492"/>
              <a:gd name="connsiteY2105" fmla="*/ 3985087 h 5913566"/>
              <a:gd name="connsiteX2106" fmla="*/ 16161 w 5979492"/>
              <a:gd name="connsiteY2106" fmla="*/ 3968113 h 5913566"/>
              <a:gd name="connsiteX2107" fmla="*/ 14176 w 5979492"/>
              <a:gd name="connsiteY2107" fmla="*/ 3951413 h 5913566"/>
              <a:gd name="connsiteX2108" fmla="*/ 12759 w 5979492"/>
              <a:gd name="connsiteY2108" fmla="*/ 3934439 h 5913566"/>
              <a:gd name="connsiteX2109" fmla="*/ 12192 w 5979492"/>
              <a:gd name="connsiteY2109" fmla="*/ 3926226 h 5913566"/>
              <a:gd name="connsiteX2110" fmla="*/ 11625 w 5979492"/>
              <a:gd name="connsiteY2110" fmla="*/ 3917738 h 5913566"/>
              <a:gd name="connsiteX2111" fmla="*/ 11625 w 5979492"/>
              <a:gd name="connsiteY2111" fmla="*/ 3909252 h 5913566"/>
              <a:gd name="connsiteX2112" fmla="*/ 11625 w 5979492"/>
              <a:gd name="connsiteY2112" fmla="*/ 3901038 h 5913566"/>
              <a:gd name="connsiteX2113" fmla="*/ 11908 w 5979492"/>
              <a:gd name="connsiteY2113" fmla="*/ 3892277 h 5913566"/>
              <a:gd name="connsiteX2114" fmla="*/ 12192 w 5979492"/>
              <a:gd name="connsiteY2114" fmla="*/ 3884064 h 5913566"/>
              <a:gd name="connsiteX2115" fmla="*/ 13042 w 5979492"/>
              <a:gd name="connsiteY2115" fmla="*/ 3875851 h 5913566"/>
              <a:gd name="connsiteX2116" fmla="*/ 14176 w 5979492"/>
              <a:gd name="connsiteY2116" fmla="*/ 3867090 h 5913566"/>
              <a:gd name="connsiteX2117" fmla="*/ 15594 w 5979492"/>
              <a:gd name="connsiteY2117" fmla="*/ 3858877 h 5913566"/>
              <a:gd name="connsiteX2118" fmla="*/ 17863 w 5979492"/>
              <a:gd name="connsiteY2118" fmla="*/ 3850389 h 5913566"/>
              <a:gd name="connsiteX2119" fmla="*/ 14743 w 5979492"/>
              <a:gd name="connsiteY2119" fmla="*/ 3847104 h 5913566"/>
              <a:gd name="connsiteX2120" fmla="*/ 12475 w 5979492"/>
              <a:gd name="connsiteY2120" fmla="*/ 3843819 h 5913566"/>
              <a:gd name="connsiteX2121" fmla="*/ 10207 w 5979492"/>
              <a:gd name="connsiteY2121" fmla="*/ 3840260 h 5913566"/>
              <a:gd name="connsiteX2122" fmla="*/ 7939 w 5979492"/>
              <a:gd name="connsiteY2122" fmla="*/ 3837248 h 5913566"/>
              <a:gd name="connsiteX2123" fmla="*/ 6238 w 5979492"/>
              <a:gd name="connsiteY2123" fmla="*/ 3833415 h 5913566"/>
              <a:gd name="connsiteX2124" fmla="*/ 4537 w 5979492"/>
              <a:gd name="connsiteY2124" fmla="*/ 3830130 h 5913566"/>
              <a:gd name="connsiteX2125" fmla="*/ 2835 w 5979492"/>
              <a:gd name="connsiteY2125" fmla="*/ 3826571 h 5913566"/>
              <a:gd name="connsiteX2126" fmla="*/ 1985 w 5979492"/>
              <a:gd name="connsiteY2126" fmla="*/ 3822738 h 5913566"/>
              <a:gd name="connsiteX2127" fmla="*/ 1134 w 5979492"/>
              <a:gd name="connsiteY2127" fmla="*/ 3819179 h 5913566"/>
              <a:gd name="connsiteX2128" fmla="*/ 567 w 5979492"/>
              <a:gd name="connsiteY2128" fmla="*/ 3815346 h 5913566"/>
              <a:gd name="connsiteX2129" fmla="*/ 0 w 5979492"/>
              <a:gd name="connsiteY2129" fmla="*/ 3811787 h 5913566"/>
              <a:gd name="connsiteX2130" fmla="*/ 0 w 5979492"/>
              <a:gd name="connsiteY2130" fmla="*/ 3807680 h 5913566"/>
              <a:gd name="connsiteX2131" fmla="*/ 0 w 5979492"/>
              <a:gd name="connsiteY2131" fmla="*/ 3804121 h 5913566"/>
              <a:gd name="connsiteX2132" fmla="*/ 284 w 5979492"/>
              <a:gd name="connsiteY2132" fmla="*/ 3800014 h 5913566"/>
              <a:gd name="connsiteX2133" fmla="*/ 1134 w 5979492"/>
              <a:gd name="connsiteY2133" fmla="*/ 3795908 h 5913566"/>
              <a:gd name="connsiteX2134" fmla="*/ 1701 w 5979492"/>
              <a:gd name="connsiteY2134" fmla="*/ 3792075 h 5913566"/>
              <a:gd name="connsiteX2135" fmla="*/ 1701 w 5979492"/>
              <a:gd name="connsiteY2135" fmla="*/ 3775101 h 5913566"/>
              <a:gd name="connsiteX2136" fmla="*/ 1701 w 5979492"/>
              <a:gd name="connsiteY2136" fmla="*/ 3758127 h 5913566"/>
              <a:gd name="connsiteX2137" fmla="*/ 851 w 5979492"/>
              <a:gd name="connsiteY2137" fmla="*/ 3724452 h 5913566"/>
              <a:gd name="connsiteX2138" fmla="*/ 851 w 5979492"/>
              <a:gd name="connsiteY2138" fmla="*/ 3707478 h 5913566"/>
              <a:gd name="connsiteX2139" fmla="*/ 1418 w 5979492"/>
              <a:gd name="connsiteY2139" fmla="*/ 3691051 h 5913566"/>
              <a:gd name="connsiteX2140" fmla="*/ 1701 w 5979492"/>
              <a:gd name="connsiteY2140" fmla="*/ 3682565 h 5913566"/>
              <a:gd name="connsiteX2141" fmla="*/ 2268 w 5979492"/>
              <a:gd name="connsiteY2141" fmla="*/ 3674352 h 5913566"/>
              <a:gd name="connsiteX2142" fmla="*/ 3119 w 5979492"/>
              <a:gd name="connsiteY2142" fmla="*/ 3666138 h 5913566"/>
              <a:gd name="connsiteX2143" fmla="*/ 4254 w 5979492"/>
              <a:gd name="connsiteY2143" fmla="*/ 3657651 h 5913566"/>
              <a:gd name="connsiteX2144" fmla="*/ 7372 w 5979492"/>
              <a:gd name="connsiteY2144" fmla="*/ 3637391 h 5913566"/>
              <a:gd name="connsiteX2145" fmla="*/ 8790 w 5979492"/>
              <a:gd name="connsiteY2145" fmla="*/ 3628083 h 5913566"/>
              <a:gd name="connsiteX2146" fmla="*/ 10774 w 5979492"/>
              <a:gd name="connsiteY2146" fmla="*/ 3619322 h 5913566"/>
              <a:gd name="connsiteX2147" fmla="*/ 12759 w 5979492"/>
              <a:gd name="connsiteY2147" fmla="*/ 3611109 h 5913566"/>
              <a:gd name="connsiteX2148" fmla="*/ 14743 w 5979492"/>
              <a:gd name="connsiteY2148" fmla="*/ 3603443 h 5913566"/>
              <a:gd name="connsiteX2149" fmla="*/ 17296 w 5979492"/>
              <a:gd name="connsiteY2149" fmla="*/ 3596325 h 5913566"/>
              <a:gd name="connsiteX2150" fmla="*/ 19847 w 5979492"/>
              <a:gd name="connsiteY2150" fmla="*/ 3589481 h 5913566"/>
              <a:gd name="connsiteX2151" fmla="*/ 22399 w 5979492"/>
              <a:gd name="connsiteY2151" fmla="*/ 3583184 h 5913566"/>
              <a:gd name="connsiteX2152" fmla="*/ 25517 w 5979492"/>
              <a:gd name="connsiteY2152" fmla="*/ 3577435 h 5913566"/>
              <a:gd name="connsiteX2153" fmla="*/ 28636 w 5979492"/>
              <a:gd name="connsiteY2153" fmla="*/ 3571959 h 5913566"/>
              <a:gd name="connsiteX2154" fmla="*/ 32322 w 5979492"/>
              <a:gd name="connsiteY2154" fmla="*/ 3567031 h 5913566"/>
              <a:gd name="connsiteX2155" fmla="*/ 36291 w 5979492"/>
              <a:gd name="connsiteY2155" fmla="*/ 3562377 h 5913566"/>
              <a:gd name="connsiteX2156" fmla="*/ 40544 w 5979492"/>
              <a:gd name="connsiteY2156" fmla="*/ 3558544 h 5913566"/>
              <a:gd name="connsiteX2157" fmla="*/ 45081 w 5979492"/>
              <a:gd name="connsiteY2157" fmla="*/ 3554438 h 5913566"/>
              <a:gd name="connsiteX2158" fmla="*/ 50184 w 5979492"/>
              <a:gd name="connsiteY2158" fmla="*/ 3551426 h 5913566"/>
              <a:gd name="connsiteX2159" fmla="*/ 55288 w 5979492"/>
              <a:gd name="connsiteY2159" fmla="*/ 3548140 h 5913566"/>
              <a:gd name="connsiteX2160" fmla="*/ 60958 w 5979492"/>
              <a:gd name="connsiteY2160" fmla="*/ 3545677 h 5913566"/>
              <a:gd name="connsiteX2161" fmla="*/ 67196 w 5979492"/>
              <a:gd name="connsiteY2161" fmla="*/ 3543212 h 5913566"/>
              <a:gd name="connsiteX2162" fmla="*/ 73716 w 5979492"/>
              <a:gd name="connsiteY2162" fmla="*/ 3541296 h 5913566"/>
              <a:gd name="connsiteX2163" fmla="*/ 80805 w 5979492"/>
              <a:gd name="connsiteY2163" fmla="*/ 3539654 h 5913566"/>
              <a:gd name="connsiteX2164" fmla="*/ 88743 w 5979492"/>
              <a:gd name="connsiteY2164" fmla="*/ 3538284 h 5913566"/>
              <a:gd name="connsiteX2165" fmla="*/ 96682 w 5979492"/>
              <a:gd name="connsiteY2165" fmla="*/ 3536916 h 5913566"/>
              <a:gd name="connsiteX2166" fmla="*/ 105188 w 5979492"/>
              <a:gd name="connsiteY2166" fmla="*/ 3536094 h 5913566"/>
              <a:gd name="connsiteX2167" fmla="*/ 114543 w 5979492"/>
              <a:gd name="connsiteY2167" fmla="*/ 3535547 h 5913566"/>
              <a:gd name="connsiteX2168" fmla="*/ 124183 w 5979492"/>
              <a:gd name="connsiteY2168" fmla="*/ 3534999 h 5913566"/>
              <a:gd name="connsiteX2169" fmla="*/ 134674 w 5979492"/>
              <a:gd name="connsiteY2169" fmla="*/ 3534999 h 5913566"/>
              <a:gd name="connsiteX2170" fmla="*/ 145448 w 5979492"/>
              <a:gd name="connsiteY2170" fmla="*/ 3534999 h 5913566"/>
              <a:gd name="connsiteX2171" fmla="*/ 169264 w 5979492"/>
              <a:gd name="connsiteY2171" fmla="*/ 3535547 h 5913566"/>
              <a:gd name="connsiteX2172" fmla="*/ 195915 w 5979492"/>
              <a:gd name="connsiteY2172" fmla="*/ 3536916 h 5913566"/>
              <a:gd name="connsiteX2173" fmla="*/ 424717 w 5979492"/>
              <a:gd name="connsiteY2173" fmla="*/ 3536642 h 5913566"/>
              <a:gd name="connsiteX2174" fmla="*/ 391828 w 5979492"/>
              <a:gd name="connsiteY2174" fmla="*/ 3454235 h 5913566"/>
              <a:gd name="connsiteX2175" fmla="*/ 358657 w 5979492"/>
              <a:gd name="connsiteY2175" fmla="*/ 3372103 h 5913566"/>
              <a:gd name="connsiteX2176" fmla="*/ 309607 w 5979492"/>
              <a:gd name="connsiteY2176" fmla="*/ 3236857 h 5913566"/>
              <a:gd name="connsiteX2177" fmla="*/ 306489 w 5979492"/>
              <a:gd name="connsiteY2177" fmla="*/ 3228917 h 5913566"/>
              <a:gd name="connsiteX2178" fmla="*/ 303086 w 5979492"/>
              <a:gd name="connsiteY2178" fmla="*/ 3220704 h 5913566"/>
              <a:gd name="connsiteX2179" fmla="*/ 300251 w 5979492"/>
              <a:gd name="connsiteY2179" fmla="*/ 3212491 h 5913566"/>
              <a:gd name="connsiteX2180" fmla="*/ 297699 w 5979492"/>
              <a:gd name="connsiteY2180" fmla="*/ 3204277 h 5913566"/>
              <a:gd name="connsiteX2181" fmla="*/ 292596 w 5979492"/>
              <a:gd name="connsiteY2181" fmla="*/ 3187577 h 5913566"/>
              <a:gd name="connsiteX2182" fmla="*/ 288343 w 5979492"/>
              <a:gd name="connsiteY2182" fmla="*/ 3171151 h 5913566"/>
              <a:gd name="connsiteX2183" fmla="*/ 284941 w 5979492"/>
              <a:gd name="connsiteY2183" fmla="*/ 3154450 h 5913566"/>
              <a:gd name="connsiteX2184" fmla="*/ 281822 w 5979492"/>
              <a:gd name="connsiteY2184" fmla="*/ 3137476 h 5913566"/>
              <a:gd name="connsiteX2185" fmla="*/ 279270 w 5979492"/>
              <a:gd name="connsiteY2185" fmla="*/ 3121049 h 5913566"/>
              <a:gd name="connsiteX2186" fmla="*/ 277285 w 5979492"/>
              <a:gd name="connsiteY2186" fmla="*/ 3104075 h 5913566"/>
              <a:gd name="connsiteX2187" fmla="*/ 276151 w 5979492"/>
              <a:gd name="connsiteY2187" fmla="*/ 3087375 h 5913566"/>
              <a:gd name="connsiteX2188" fmla="*/ 275301 w 5979492"/>
              <a:gd name="connsiteY2188" fmla="*/ 3070127 h 5913566"/>
              <a:gd name="connsiteX2189" fmla="*/ 274734 w 5979492"/>
              <a:gd name="connsiteY2189" fmla="*/ 3053153 h 5913566"/>
              <a:gd name="connsiteX2190" fmla="*/ 274734 w 5979492"/>
              <a:gd name="connsiteY2190" fmla="*/ 3035905 h 5913566"/>
              <a:gd name="connsiteX2191" fmla="*/ 275301 w 5979492"/>
              <a:gd name="connsiteY2191" fmla="*/ 3019205 h 5913566"/>
              <a:gd name="connsiteX2192" fmla="*/ 275868 w 5979492"/>
              <a:gd name="connsiteY2192" fmla="*/ 3001957 h 5913566"/>
              <a:gd name="connsiteX2193" fmla="*/ 277002 w 5979492"/>
              <a:gd name="connsiteY2193" fmla="*/ 2984709 h 5913566"/>
              <a:gd name="connsiteX2194" fmla="*/ 278419 w 5979492"/>
              <a:gd name="connsiteY2194" fmla="*/ 2967735 h 5913566"/>
              <a:gd name="connsiteX2195" fmla="*/ 275584 w 5979492"/>
              <a:gd name="connsiteY2195" fmla="*/ 2743786 h 5913566"/>
              <a:gd name="connsiteX2196" fmla="*/ 278986 w 5979492"/>
              <a:gd name="connsiteY2196" fmla="*/ 2640025 h 5913566"/>
              <a:gd name="connsiteX2197" fmla="*/ 280405 w 5979492"/>
              <a:gd name="connsiteY2197" fmla="*/ 2634002 h 5913566"/>
              <a:gd name="connsiteX2198" fmla="*/ 281822 w 5979492"/>
              <a:gd name="connsiteY2198" fmla="*/ 2627979 h 5913566"/>
              <a:gd name="connsiteX2199" fmla="*/ 283523 w 5979492"/>
              <a:gd name="connsiteY2199" fmla="*/ 2622229 h 5913566"/>
              <a:gd name="connsiteX2200" fmla="*/ 285791 w 5979492"/>
              <a:gd name="connsiteY2200" fmla="*/ 2617028 h 5913566"/>
              <a:gd name="connsiteX2201" fmla="*/ 287776 w 5979492"/>
              <a:gd name="connsiteY2201" fmla="*/ 2612100 h 5913566"/>
              <a:gd name="connsiteX2202" fmla="*/ 290044 w 5979492"/>
              <a:gd name="connsiteY2202" fmla="*/ 2607172 h 5913566"/>
              <a:gd name="connsiteX2203" fmla="*/ 292880 w 5979492"/>
              <a:gd name="connsiteY2203" fmla="*/ 2602517 h 5913566"/>
              <a:gd name="connsiteX2204" fmla="*/ 295431 w 5979492"/>
              <a:gd name="connsiteY2204" fmla="*/ 2598137 h 5913566"/>
              <a:gd name="connsiteX2205" fmla="*/ 298550 w 5979492"/>
              <a:gd name="connsiteY2205" fmla="*/ 2594304 h 5913566"/>
              <a:gd name="connsiteX2206" fmla="*/ 301668 w 5979492"/>
              <a:gd name="connsiteY2206" fmla="*/ 2590471 h 5913566"/>
              <a:gd name="connsiteX2207" fmla="*/ 305071 w 5979492"/>
              <a:gd name="connsiteY2207" fmla="*/ 2587186 h 5913566"/>
              <a:gd name="connsiteX2208" fmla="*/ 308190 w 5979492"/>
              <a:gd name="connsiteY2208" fmla="*/ 2583900 h 5913566"/>
              <a:gd name="connsiteX2209" fmla="*/ 311875 w 5979492"/>
              <a:gd name="connsiteY2209" fmla="*/ 2580889 h 5913566"/>
              <a:gd name="connsiteX2210" fmla="*/ 315561 w 5979492"/>
              <a:gd name="connsiteY2210" fmla="*/ 2577877 h 5913566"/>
              <a:gd name="connsiteX2211" fmla="*/ 319531 w 5979492"/>
              <a:gd name="connsiteY2211" fmla="*/ 2575687 h 5913566"/>
              <a:gd name="connsiteX2212" fmla="*/ 323783 w 5979492"/>
              <a:gd name="connsiteY2212" fmla="*/ 2573497 h 5913566"/>
              <a:gd name="connsiteX2213" fmla="*/ 328036 w 5979492"/>
              <a:gd name="connsiteY2213" fmla="*/ 2571034 h 5913566"/>
              <a:gd name="connsiteX2214" fmla="*/ 332573 w 5979492"/>
              <a:gd name="connsiteY2214" fmla="*/ 2569391 h 5913566"/>
              <a:gd name="connsiteX2215" fmla="*/ 337109 w 5979492"/>
              <a:gd name="connsiteY2215" fmla="*/ 2567748 h 5913566"/>
              <a:gd name="connsiteX2216" fmla="*/ 341645 w 5979492"/>
              <a:gd name="connsiteY2216" fmla="*/ 2566105 h 5913566"/>
              <a:gd name="connsiteX2217" fmla="*/ 346465 w 5979492"/>
              <a:gd name="connsiteY2217" fmla="*/ 2565010 h 5913566"/>
              <a:gd name="connsiteX2218" fmla="*/ 351568 w 5979492"/>
              <a:gd name="connsiteY2218" fmla="*/ 2564188 h 5913566"/>
              <a:gd name="connsiteX2219" fmla="*/ 356956 w 5979492"/>
              <a:gd name="connsiteY2219" fmla="*/ 2563368 h 5913566"/>
              <a:gd name="connsiteX2220" fmla="*/ 362059 w 5979492"/>
              <a:gd name="connsiteY2220" fmla="*/ 2562820 h 5913566"/>
              <a:gd name="connsiteX2221" fmla="*/ 367446 w 5979492"/>
              <a:gd name="connsiteY2221" fmla="*/ 2562546 h 5913566"/>
              <a:gd name="connsiteX2222" fmla="*/ 373116 w 5979492"/>
              <a:gd name="connsiteY2222" fmla="*/ 2562273 h 5913566"/>
              <a:gd name="connsiteX2223" fmla="*/ 378786 w 5979492"/>
              <a:gd name="connsiteY2223" fmla="*/ 2562273 h 5913566"/>
              <a:gd name="connsiteX2224" fmla="*/ 384741 w 5979492"/>
              <a:gd name="connsiteY2224" fmla="*/ 2562546 h 5913566"/>
              <a:gd name="connsiteX2225" fmla="*/ 396649 w 5979492"/>
              <a:gd name="connsiteY2225" fmla="*/ 2563368 h 5913566"/>
              <a:gd name="connsiteX2226" fmla="*/ 409407 w 5979492"/>
              <a:gd name="connsiteY2226" fmla="*/ 2565010 h 5913566"/>
              <a:gd name="connsiteX2227" fmla="*/ 474050 w 5979492"/>
              <a:gd name="connsiteY2227" fmla="*/ 2564736 h 5913566"/>
              <a:gd name="connsiteX2228" fmla="*/ 552586 w 5979492"/>
              <a:gd name="connsiteY2228" fmla="*/ 2561177 h 5913566"/>
              <a:gd name="connsiteX2229" fmla="*/ 540678 w 5979492"/>
              <a:gd name="connsiteY2229" fmla="*/ 2489174 h 5913566"/>
              <a:gd name="connsiteX2230" fmla="*/ 541245 w 5979492"/>
              <a:gd name="connsiteY2230" fmla="*/ 2485068 h 5913566"/>
              <a:gd name="connsiteX2231" fmla="*/ 541528 w 5979492"/>
              <a:gd name="connsiteY2231" fmla="*/ 2480687 h 5913566"/>
              <a:gd name="connsiteX2232" fmla="*/ 541245 w 5979492"/>
              <a:gd name="connsiteY2232" fmla="*/ 2472200 h 5913566"/>
              <a:gd name="connsiteX2233" fmla="*/ 540678 w 5979492"/>
              <a:gd name="connsiteY2233" fmla="*/ 2463439 h 5913566"/>
              <a:gd name="connsiteX2234" fmla="*/ 539544 w 5979492"/>
              <a:gd name="connsiteY2234" fmla="*/ 2454952 h 5913566"/>
              <a:gd name="connsiteX2235" fmla="*/ 537843 w 5979492"/>
              <a:gd name="connsiteY2235" fmla="*/ 2446739 h 5913566"/>
              <a:gd name="connsiteX2236" fmla="*/ 536142 w 5979492"/>
              <a:gd name="connsiteY2236" fmla="*/ 2437978 h 5913566"/>
              <a:gd name="connsiteX2237" fmla="*/ 532456 w 5979492"/>
              <a:gd name="connsiteY2237" fmla="*/ 2421004 h 5913566"/>
              <a:gd name="connsiteX2238" fmla="*/ 531039 w 5979492"/>
              <a:gd name="connsiteY2238" fmla="*/ 2412516 h 5913566"/>
              <a:gd name="connsiteX2239" fmla="*/ 529904 w 5979492"/>
              <a:gd name="connsiteY2239" fmla="*/ 2404030 h 5913566"/>
              <a:gd name="connsiteX2240" fmla="*/ 529337 w 5979492"/>
              <a:gd name="connsiteY2240" fmla="*/ 2395542 h 5913566"/>
              <a:gd name="connsiteX2241" fmla="*/ 529053 w 5979492"/>
              <a:gd name="connsiteY2241" fmla="*/ 2386781 h 5913566"/>
              <a:gd name="connsiteX2242" fmla="*/ 529337 w 5979492"/>
              <a:gd name="connsiteY2242" fmla="*/ 2382401 h 5913566"/>
              <a:gd name="connsiteX2243" fmla="*/ 529904 w 5979492"/>
              <a:gd name="connsiteY2243" fmla="*/ 2378295 h 5913566"/>
              <a:gd name="connsiteX2244" fmla="*/ 530471 w 5979492"/>
              <a:gd name="connsiteY2244" fmla="*/ 2373914 h 5913566"/>
              <a:gd name="connsiteX2245" fmla="*/ 531322 w 5979492"/>
              <a:gd name="connsiteY2245" fmla="*/ 2369534 h 5913566"/>
              <a:gd name="connsiteX2246" fmla="*/ 532456 w 5979492"/>
              <a:gd name="connsiteY2246" fmla="*/ 2365427 h 5913566"/>
              <a:gd name="connsiteX2247" fmla="*/ 534157 w 5979492"/>
              <a:gd name="connsiteY2247" fmla="*/ 2361046 h 5913566"/>
              <a:gd name="connsiteX2248" fmla="*/ 535858 w 5979492"/>
              <a:gd name="connsiteY2248" fmla="*/ 2356666 h 5913566"/>
              <a:gd name="connsiteX2249" fmla="*/ 537559 w 5979492"/>
              <a:gd name="connsiteY2249" fmla="*/ 2352560 h 5913566"/>
              <a:gd name="connsiteX2250" fmla="*/ 535008 w 5979492"/>
              <a:gd name="connsiteY2250" fmla="*/ 2340787 h 5913566"/>
              <a:gd name="connsiteX2251" fmla="*/ 532456 w 5979492"/>
              <a:gd name="connsiteY2251" fmla="*/ 2328741 h 5913566"/>
              <a:gd name="connsiteX2252" fmla="*/ 530188 w 5979492"/>
              <a:gd name="connsiteY2252" fmla="*/ 2316969 h 5913566"/>
              <a:gd name="connsiteX2253" fmla="*/ 528203 w 5979492"/>
              <a:gd name="connsiteY2253" fmla="*/ 2304923 h 5913566"/>
              <a:gd name="connsiteX2254" fmla="*/ 526502 w 5979492"/>
              <a:gd name="connsiteY2254" fmla="*/ 2292877 h 5913566"/>
              <a:gd name="connsiteX2255" fmla="*/ 525084 w 5979492"/>
              <a:gd name="connsiteY2255" fmla="*/ 2281378 h 5913566"/>
              <a:gd name="connsiteX2256" fmla="*/ 523950 w 5979492"/>
              <a:gd name="connsiteY2256" fmla="*/ 2269332 h 5913566"/>
              <a:gd name="connsiteX2257" fmla="*/ 523100 w 5979492"/>
              <a:gd name="connsiteY2257" fmla="*/ 2257286 h 5913566"/>
              <a:gd name="connsiteX2258" fmla="*/ 522249 w 5979492"/>
              <a:gd name="connsiteY2258" fmla="*/ 2245240 h 5913566"/>
              <a:gd name="connsiteX2259" fmla="*/ 521966 w 5979492"/>
              <a:gd name="connsiteY2259" fmla="*/ 2233467 h 5913566"/>
              <a:gd name="connsiteX2260" fmla="*/ 521966 w 5979492"/>
              <a:gd name="connsiteY2260" fmla="*/ 2221421 h 5913566"/>
              <a:gd name="connsiteX2261" fmla="*/ 521966 w 5979492"/>
              <a:gd name="connsiteY2261" fmla="*/ 2209374 h 5913566"/>
              <a:gd name="connsiteX2262" fmla="*/ 522533 w 5979492"/>
              <a:gd name="connsiteY2262" fmla="*/ 2197328 h 5913566"/>
              <a:gd name="connsiteX2263" fmla="*/ 523100 w 5979492"/>
              <a:gd name="connsiteY2263" fmla="*/ 2185282 h 5913566"/>
              <a:gd name="connsiteX2264" fmla="*/ 523950 w 5979492"/>
              <a:gd name="connsiteY2264" fmla="*/ 2173510 h 5913566"/>
              <a:gd name="connsiteX2265" fmla="*/ 525084 w 5979492"/>
              <a:gd name="connsiteY2265" fmla="*/ 2161464 h 5913566"/>
              <a:gd name="connsiteX2266" fmla="*/ 521115 w 5979492"/>
              <a:gd name="connsiteY2266" fmla="*/ 2132717 h 5913566"/>
              <a:gd name="connsiteX2267" fmla="*/ 517145 w 5979492"/>
              <a:gd name="connsiteY2267" fmla="*/ 2126694 h 5913566"/>
              <a:gd name="connsiteX2268" fmla="*/ 514310 w 5979492"/>
              <a:gd name="connsiteY2268" fmla="*/ 2120671 h 5913566"/>
              <a:gd name="connsiteX2269" fmla="*/ 511475 w 5979492"/>
              <a:gd name="connsiteY2269" fmla="*/ 2114922 h 5913566"/>
              <a:gd name="connsiteX2270" fmla="*/ 509491 w 5979492"/>
              <a:gd name="connsiteY2270" fmla="*/ 2108899 h 5913566"/>
              <a:gd name="connsiteX2271" fmla="*/ 508073 w 5979492"/>
              <a:gd name="connsiteY2271" fmla="*/ 2102876 h 5913566"/>
              <a:gd name="connsiteX2272" fmla="*/ 507223 w 5979492"/>
              <a:gd name="connsiteY2272" fmla="*/ 2096853 h 5913566"/>
              <a:gd name="connsiteX2273" fmla="*/ 506656 w 5979492"/>
              <a:gd name="connsiteY2273" fmla="*/ 2091103 h 5913566"/>
              <a:gd name="connsiteX2274" fmla="*/ 506656 w 5979492"/>
              <a:gd name="connsiteY2274" fmla="*/ 2084807 h 5913566"/>
              <a:gd name="connsiteX2275" fmla="*/ 506939 w 5979492"/>
              <a:gd name="connsiteY2275" fmla="*/ 2078784 h 5913566"/>
              <a:gd name="connsiteX2276" fmla="*/ 507790 w 5979492"/>
              <a:gd name="connsiteY2276" fmla="*/ 2072761 h 5913566"/>
              <a:gd name="connsiteX2277" fmla="*/ 508924 w 5979492"/>
              <a:gd name="connsiteY2277" fmla="*/ 2066737 h 5913566"/>
              <a:gd name="connsiteX2278" fmla="*/ 510341 w 5979492"/>
              <a:gd name="connsiteY2278" fmla="*/ 2060714 h 5913566"/>
              <a:gd name="connsiteX2279" fmla="*/ 512326 w 5979492"/>
              <a:gd name="connsiteY2279" fmla="*/ 2054691 h 5913566"/>
              <a:gd name="connsiteX2280" fmla="*/ 514877 w 5979492"/>
              <a:gd name="connsiteY2280" fmla="*/ 2048668 h 5913566"/>
              <a:gd name="connsiteX2281" fmla="*/ 517429 w 5979492"/>
              <a:gd name="connsiteY2281" fmla="*/ 2042645 h 5913566"/>
              <a:gd name="connsiteX2282" fmla="*/ 520548 w 5979492"/>
              <a:gd name="connsiteY2282" fmla="*/ 2036622 h 5913566"/>
              <a:gd name="connsiteX2283" fmla="*/ 521399 w 5979492"/>
              <a:gd name="connsiteY2283" fmla="*/ 2031420 h 5913566"/>
              <a:gd name="connsiteX2284" fmla="*/ 522249 w 5979492"/>
              <a:gd name="connsiteY2284" fmla="*/ 2026492 h 5913566"/>
              <a:gd name="connsiteX2285" fmla="*/ 523383 w 5979492"/>
              <a:gd name="connsiteY2285" fmla="*/ 2022112 h 5913566"/>
              <a:gd name="connsiteX2286" fmla="*/ 524801 w 5979492"/>
              <a:gd name="connsiteY2286" fmla="*/ 2017458 h 5913566"/>
              <a:gd name="connsiteX2287" fmla="*/ 526502 w 5979492"/>
              <a:gd name="connsiteY2287" fmla="*/ 2013077 h 5913566"/>
              <a:gd name="connsiteX2288" fmla="*/ 528203 w 5979492"/>
              <a:gd name="connsiteY2288" fmla="*/ 2009244 h 5913566"/>
              <a:gd name="connsiteX2289" fmla="*/ 529904 w 5979492"/>
              <a:gd name="connsiteY2289" fmla="*/ 2005412 h 5913566"/>
              <a:gd name="connsiteX2290" fmla="*/ 531889 w 5979492"/>
              <a:gd name="connsiteY2290" fmla="*/ 2001579 h 5913566"/>
              <a:gd name="connsiteX2291" fmla="*/ 534157 w 5979492"/>
              <a:gd name="connsiteY2291" fmla="*/ 1998567 h 5913566"/>
              <a:gd name="connsiteX2292" fmla="*/ 536425 w 5979492"/>
              <a:gd name="connsiteY2292" fmla="*/ 1995008 h 5913566"/>
              <a:gd name="connsiteX2293" fmla="*/ 538693 w 5979492"/>
              <a:gd name="connsiteY2293" fmla="*/ 1992270 h 5913566"/>
              <a:gd name="connsiteX2294" fmla="*/ 541528 w 5979492"/>
              <a:gd name="connsiteY2294" fmla="*/ 1989533 h 5913566"/>
              <a:gd name="connsiteX2295" fmla="*/ 544364 w 5979492"/>
              <a:gd name="connsiteY2295" fmla="*/ 1986795 h 5913566"/>
              <a:gd name="connsiteX2296" fmla="*/ 547199 w 5979492"/>
              <a:gd name="connsiteY2296" fmla="*/ 1984330 h 5913566"/>
              <a:gd name="connsiteX2297" fmla="*/ 550318 w 5979492"/>
              <a:gd name="connsiteY2297" fmla="*/ 1981867 h 5913566"/>
              <a:gd name="connsiteX2298" fmla="*/ 553720 w 5979492"/>
              <a:gd name="connsiteY2298" fmla="*/ 1979950 h 5913566"/>
              <a:gd name="connsiteX2299" fmla="*/ 556839 w 5979492"/>
              <a:gd name="connsiteY2299" fmla="*/ 1978034 h 5913566"/>
              <a:gd name="connsiteX2300" fmla="*/ 560525 w 5979492"/>
              <a:gd name="connsiteY2300" fmla="*/ 1976117 h 5913566"/>
              <a:gd name="connsiteX2301" fmla="*/ 563927 w 5979492"/>
              <a:gd name="connsiteY2301" fmla="*/ 1974474 h 5913566"/>
              <a:gd name="connsiteX2302" fmla="*/ 567896 w 5979492"/>
              <a:gd name="connsiteY2302" fmla="*/ 1973379 h 5913566"/>
              <a:gd name="connsiteX2303" fmla="*/ 571582 w 5979492"/>
              <a:gd name="connsiteY2303" fmla="*/ 1972011 h 5913566"/>
              <a:gd name="connsiteX2304" fmla="*/ 575835 w 5979492"/>
              <a:gd name="connsiteY2304" fmla="*/ 1970916 h 5913566"/>
              <a:gd name="connsiteX2305" fmla="*/ 580087 w 5979492"/>
              <a:gd name="connsiteY2305" fmla="*/ 1969821 h 5913566"/>
              <a:gd name="connsiteX2306" fmla="*/ 584057 w 5979492"/>
              <a:gd name="connsiteY2306" fmla="*/ 1969273 h 5913566"/>
              <a:gd name="connsiteX2307" fmla="*/ 593130 w 5979492"/>
              <a:gd name="connsiteY2307" fmla="*/ 1968178 h 5913566"/>
              <a:gd name="connsiteX2308" fmla="*/ 602486 w 5979492"/>
              <a:gd name="connsiteY2308" fmla="*/ 1967630 h 5913566"/>
              <a:gd name="connsiteX2309" fmla="*/ 612409 w 5979492"/>
              <a:gd name="connsiteY2309" fmla="*/ 1967904 h 5913566"/>
              <a:gd name="connsiteX2310" fmla="*/ 622616 w 5979492"/>
              <a:gd name="connsiteY2310" fmla="*/ 1968451 h 5913566"/>
              <a:gd name="connsiteX2311" fmla="*/ 671099 w 5979492"/>
              <a:gd name="connsiteY2311" fmla="*/ 1967356 h 5913566"/>
              <a:gd name="connsiteX2312" fmla="*/ 719298 w 5979492"/>
              <a:gd name="connsiteY2312" fmla="*/ 1966261 h 5913566"/>
              <a:gd name="connsiteX2313" fmla="*/ 763243 w 5979492"/>
              <a:gd name="connsiteY2313" fmla="*/ 1965440 h 5913566"/>
              <a:gd name="connsiteX2314" fmla="*/ 785075 w 5979492"/>
              <a:gd name="connsiteY2314" fmla="*/ 1964893 h 5913566"/>
              <a:gd name="connsiteX2315" fmla="*/ 807473 w 5979492"/>
              <a:gd name="connsiteY2315" fmla="*/ 1964893 h 5913566"/>
              <a:gd name="connsiteX2316" fmla="*/ 829304 w 5979492"/>
              <a:gd name="connsiteY2316" fmla="*/ 1964893 h 5913566"/>
              <a:gd name="connsiteX2317" fmla="*/ 850852 w 5979492"/>
              <a:gd name="connsiteY2317" fmla="*/ 1965440 h 5913566"/>
              <a:gd name="connsiteX2318" fmla="*/ 872967 w 5979492"/>
              <a:gd name="connsiteY2318" fmla="*/ 1966261 h 5913566"/>
              <a:gd name="connsiteX2319" fmla="*/ 894515 w 5979492"/>
              <a:gd name="connsiteY2319" fmla="*/ 1967630 h 5913566"/>
              <a:gd name="connsiteX2320" fmla="*/ 916345 w 5979492"/>
              <a:gd name="connsiteY2320" fmla="*/ 1969546 h 5913566"/>
              <a:gd name="connsiteX2321" fmla="*/ 927119 w 5979492"/>
              <a:gd name="connsiteY2321" fmla="*/ 1971189 h 5913566"/>
              <a:gd name="connsiteX2322" fmla="*/ 937610 w 5979492"/>
              <a:gd name="connsiteY2322" fmla="*/ 1972558 h 5913566"/>
              <a:gd name="connsiteX2323" fmla="*/ 948384 w 5979492"/>
              <a:gd name="connsiteY2323" fmla="*/ 1974201 h 5913566"/>
              <a:gd name="connsiteX2324" fmla="*/ 959441 w 5979492"/>
              <a:gd name="connsiteY2324" fmla="*/ 1975844 h 5913566"/>
              <a:gd name="connsiteX2325" fmla="*/ 969932 w 5979492"/>
              <a:gd name="connsiteY2325" fmla="*/ 1978034 h 5913566"/>
              <a:gd name="connsiteX2326" fmla="*/ 980421 w 5979492"/>
              <a:gd name="connsiteY2326" fmla="*/ 1980224 h 5913566"/>
              <a:gd name="connsiteX2327" fmla="*/ 991195 w 5979492"/>
              <a:gd name="connsiteY2327" fmla="*/ 1982962 h 5913566"/>
              <a:gd name="connsiteX2328" fmla="*/ 1001686 w 5979492"/>
              <a:gd name="connsiteY2328" fmla="*/ 1985700 h 5913566"/>
              <a:gd name="connsiteX2329" fmla="*/ 1012176 w 5979492"/>
              <a:gd name="connsiteY2329" fmla="*/ 1988711 h 5913566"/>
              <a:gd name="connsiteX2330" fmla="*/ 1022950 w 5979492"/>
              <a:gd name="connsiteY2330" fmla="*/ 1991996 h 5913566"/>
              <a:gd name="connsiteX2331" fmla="*/ 1033157 w 5979492"/>
              <a:gd name="connsiteY2331" fmla="*/ 1995829 h 5913566"/>
              <a:gd name="connsiteX2332" fmla="*/ 1043647 w 5979492"/>
              <a:gd name="connsiteY2332" fmla="*/ 1999389 h 5913566"/>
              <a:gd name="connsiteX2333" fmla="*/ 1053854 w 5979492"/>
              <a:gd name="connsiteY2333" fmla="*/ 2003769 h 5913566"/>
              <a:gd name="connsiteX2334" fmla="*/ 1064344 w 5979492"/>
              <a:gd name="connsiteY2334" fmla="*/ 2007875 h 5913566"/>
              <a:gd name="connsiteX2335" fmla="*/ 1093830 w 5979492"/>
              <a:gd name="connsiteY2335" fmla="*/ 2015815 h 5913566"/>
              <a:gd name="connsiteX2336" fmla="*/ 1129271 w 5979492"/>
              <a:gd name="connsiteY2336" fmla="*/ 2024302 h 5913566"/>
              <a:gd name="connsiteX2337" fmla="*/ 1125585 w 5979492"/>
              <a:gd name="connsiteY2337" fmla="*/ 2010065 h 5913566"/>
              <a:gd name="connsiteX2338" fmla="*/ 1122750 w 5979492"/>
              <a:gd name="connsiteY2338" fmla="*/ 1996103 h 5913566"/>
              <a:gd name="connsiteX2339" fmla="*/ 1120198 w 5979492"/>
              <a:gd name="connsiteY2339" fmla="*/ 1981867 h 5913566"/>
              <a:gd name="connsiteX2340" fmla="*/ 1118213 w 5979492"/>
              <a:gd name="connsiteY2340" fmla="*/ 1967904 h 5913566"/>
              <a:gd name="connsiteX2341" fmla="*/ 1116512 w 5979492"/>
              <a:gd name="connsiteY2341" fmla="*/ 1954215 h 5913566"/>
              <a:gd name="connsiteX2342" fmla="*/ 1115095 w 5979492"/>
              <a:gd name="connsiteY2342" fmla="*/ 1940526 h 5913566"/>
              <a:gd name="connsiteX2343" fmla="*/ 1113961 w 5979492"/>
              <a:gd name="connsiteY2343" fmla="*/ 1927112 h 5913566"/>
              <a:gd name="connsiteX2344" fmla="*/ 1113677 w 5979492"/>
              <a:gd name="connsiteY2344" fmla="*/ 1913696 h 5913566"/>
              <a:gd name="connsiteX2345" fmla="*/ 1113677 w 5979492"/>
              <a:gd name="connsiteY2345" fmla="*/ 1900007 h 5913566"/>
              <a:gd name="connsiteX2346" fmla="*/ 1113961 w 5979492"/>
              <a:gd name="connsiteY2346" fmla="*/ 1886593 h 5913566"/>
              <a:gd name="connsiteX2347" fmla="*/ 1115095 w 5979492"/>
              <a:gd name="connsiteY2347" fmla="*/ 1873177 h 5913566"/>
              <a:gd name="connsiteX2348" fmla="*/ 1116512 w 5979492"/>
              <a:gd name="connsiteY2348" fmla="*/ 1860036 h 5913566"/>
              <a:gd name="connsiteX2349" fmla="*/ 1118213 w 5979492"/>
              <a:gd name="connsiteY2349" fmla="*/ 1846895 h 5913566"/>
              <a:gd name="connsiteX2350" fmla="*/ 1120482 w 5979492"/>
              <a:gd name="connsiteY2350" fmla="*/ 1833480 h 5913566"/>
              <a:gd name="connsiteX2351" fmla="*/ 1123317 w 5979492"/>
              <a:gd name="connsiteY2351" fmla="*/ 1820339 h 5913566"/>
              <a:gd name="connsiteX2352" fmla="*/ 1126436 w 5979492"/>
              <a:gd name="connsiteY2352" fmla="*/ 1807198 h 5913566"/>
              <a:gd name="connsiteX2353" fmla="*/ 1126719 w 5979492"/>
              <a:gd name="connsiteY2353" fmla="*/ 1803638 h 5913566"/>
              <a:gd name="connsiteX2354" fmla="*/ 1126719 w 5979492"/>
              <a:gd name="connsiteY2354" fmla="*/ 1803365 h 5913566"/>
              <a:gd name="connsiteX2355" fmla="*/ 1126436 w 5979492"/>
              <a:gd name="connsiteY2355" fmla="*/ 1805007 h 5913566"/>
              <a:gd name="connsiteX2356" fmla="*/ 1126436 w 5979492"/>
              <a:gd name="connsiteY2356" fmla="*/ 1807198 h 5913566"/>
              <a:gd name="connsiteX2357" fmla="*/ 1119064 w 5979492"/>
              <a:gd name="connsiteY2357" fmla="*/ 1796794 h 5913566"/>
              <a:gd name="connsiteX2358" fmla="*/ 1111693 w 5979492"/>
              <a:gd name="connsiteY2358" fmla="*/ 1786391 h 5913566"/>
              <a:gd name="connsiteX2359" fmla="*/ 995165 w 5979492"/>
              <a:gd name="connsiteY2359" fmla="*/ 1637730 h 5913566"/>
              <a:gd name="connsiteX2360" fmla="*/ 985242 w 5979492"/>
              <a:gd name="connsiteY2360" fmla="*/ 1625958 h 5913566"/>
              <a:gd name="connsiteX2361" fmla="*/ 975602 w 5979492"/>
              <a:gd name="connsiteY2361" fmla="*/ 1614185 h 5913566"/>
              <a:gd name="connsiteX2362" fmla="*/ 966529 w 5979492"/>
              <a:gd name="connsiteY2362" fmla="*/ 1602413 h 5913566"/>
              <a:gd name="connsiteX2363" fmla="*/ 957740 w 5979492"/>
              <a:gd name="connsiteY2363" fmla="*/ 1590367 h 5913566"/>
              <a:gd name="connsiteX2364" fmla="*/ 948951 w 5979492"/>
              <a:gd name="connsiteY2364" fmla="*/ 1578046 h 5913566"/>
              <a:gd name="connsiteX2365" fmla="*/ 940728 w 5979492"/>
              <a:gd name="connsiteY2365" fmla="*/ 1565727 h 5913566"/>
              <a:gd name="connsiteX2366" fmla="*/ 932790 w 5979492"/>
              <a:gd name="connsiteY2366" fmla="*/ 1553407 h 5913566"/>
              <a:gd name="connsiteX2367" fmla="*/ 925135 w 5979492"/>
              <a:gd name="connsiteY2367" fmla="*/ 1541087 h 5913566"/>
              <a:gd name="connsiteX2368" fmla="*/ 917763 w 5979492"/>
              <a:gd name="connsiteY2368" fmla="*/ 1528493 h 5913566"/>
              <a:gd name="connsiteX2369" fmla="*/ 910675 w 5979492"/>
              <a:gd name="connsiteY2369" fmla="*/ 1515900 h 5913566"/>
              <a:gd name="connsiteX2370" fmla="*/ 903870 w 5979492"/>
              <a:gd name="connsiteY2370" fmla="*/ 1503032 h 5913566"/>
              <a:gd name="connsiteX2371" fmla="*/ 897350 w 5979492"/>
              <a:gd name="connsiteY2371" fmla="*/ 1490165 h 5913566"/>
              <a:gd name="connsiteX2372" fmla="*/ 891395 w 5979492"/>
              <a:gd name="connsiteY2372" fmla="*/ 1477297 h 5913566"/>
              <a:gd name="connsiteX2373" fmla="*/ 885725 w 5979492"/>
              <a:gd name="connsiteY2373" fmla="*/ 1464156 h 5913566"/>
              <a:gd name="connsiteX2374" fmla="*/ 880338 w 5979492"/>
              <a:gd name="connsiteY2374" fmla="*/ 1451014 h 5913566"/>
              <a:gd name="connsiteX2375" fmla="*/ 874951 w 5979492"/>
              <a:gd name="connsiteY2375" fmla="*/ 1437873 h 5913566"/>
              <a:gd name="connsiteX2376" fmla="*/ 870132 w 5979492"/>
              <a:gd name="connsiteY2376" fmla="*/ 1424732 h 5913566"/>
              <a:gd name="connsiteX2377" fmla="*/ 865311 w 5979492"/>
              <a:gd name="connsiteY2377" fmla="*/ 1411043 h 5913566"/>
              <a:gd name="connsiteX2378" fmla="*/ 861342 w 5979492"/>
              <a:gd name="connsiteY2378" fmla="*/ 1397354 h 5913566"/>
              <a:gd name="connsiteX2379" fmla="*/ 857373 w 5979492"/>
              <a:gd name="connsiteY2379" fmla="*/ 1383940 h 5913566"/>
              <a:gd name="connsiteX2380" fmla="*/ 853687 w 5979492"/>
              <a:gd name="connsiteY2380" fmla="*/ 1370251 h 5913566"/>
              <a:gd name="connsiteX2381" fmla="*/ 850285 w 5979492"/>
              <a:gd name="connsiteY2381" fmla="*/ 1356288 h 5913566"/>
              <a:gd name="connsiteX2382" fmla="*/ 847450 w 5979492"/>
              <a:gd name="connsiteY2382" fmla="*/ 1342599 h 5913566"/>
              <a:gd name="connsiteX2383" fmla="*/ 844615 w 5979492"/>
              <a:gd name="connsiteY2383" fmla="*/ 1328363 h 5913566"/>
              <a:gd name="connsiteX2384" fmla="*/ 842346 w 5979492"/>
              <a:gd name="connsiteY2384" fmla="*/ 1314126 h 5913566"/>
              <a:gd name="connsiteX2385" fmla="*/ 840361 w 5979492"/>
              <a:gd name="connsiteY2385" fmla="*/ 1300164 h 5913566"/>
              <a:gd name="connsiteX2386" fmla="*/ 838377 w 5979492"/>
              <a:gd name="connsiteY2386" fmla="*/ 1285928 h 5913566"/>
              <a:gd name="connsiteX2387" fmla="*/ 836959 w 5979492"/>
              <a:gd name="connsiteY2387" fmla="*/ 1271144 h 5913566"/>
              <a:gd name="connsiteX2388" fmla="*/ 836109 w 5979492"/>
              <a:gd name="connsiteY2388" fmla="*/ 1256907 h 5913566"/>
              <a:gd name="connsiteX2389" fmla="*/ 835258 w 5979492"/>
              <a:gd name="connsiteY2389" fmla="*/ 1242397 h 5913566"/>
              <a:gd name="connsiteX2390" fmla="*/ 834691 w 5979492"/>
              <a:gd name="connsiteY2390" fmla="*/ 1227340 h 5913566"/>
              <a:gd name="connsiteX2391" fmla="*/ 834408 w 5979492"/>
              <a:gd name="connsiteY2391" fmla="*/ 1212829 h 5913566"/>
              <a:gd name="connsiteX2392" fmla="*/ 834691 w 5979492"/>
              <a:gd name="connsiteY2392" fmla="*/ 1210365 h 5913566"/>
              <a:gd name="connsiteX2393" fmla="*/ 834975 w 5979492"/>
              <a:gd name="connsiteY2393" fmla="*/ 1207628 h 5913566"/>
              <a:gd name="connsiteX2394" fmla="*/ 835825 w 5979492"/>
              <a:gd name="connsiteY2394" fmla="*/ 1202700 h 5913566"/>
              <a:gd name="connsiteX2395" fmla="*/ 837526 w 5979492"/>
              <a:gd name="connsiteY2395" fmla="*/ 1197224 h 5913566"/>
              <a:gd name="connsiteX2396" fmla="*/ 839511 w 5979492"/>
              <a:gd name="connsiteY2396" fmla="*/ 1192022 h 5913566"/>
              <a:gd name="connsiteX2397" fmla="*/ 844331 w 5979492"/>
              <a:gd name="connsiteY2397" fmla="*/ 1181618 h 5913566"/>
              <a:gd name="connsiteX2398" fmla="*/ 846883 w 5979492"/>
              <a:gd name="connsiteY2398" fmla="*/ 1176417 h 5913566"/>
              <a:gd name="connsiteX2399" fmla="*/ 848867 w 5979492"/>
              <a:gd name="connsiteY2399" fmla="*/ 1171215 h 5913566"/>
              <a:gd name="connsiteX2400" fmla="*/ 848584 w 5979492"/>
              <a:gd name="connsiteY2400" fmla="*/ 1167930 h 5913566"/>
              <a:gd name="connsiteX2401" fmla="*/ 848867 w 5979492"/>
              <a:gd name="connsiteY2401" fmla="*/ 1164644 h 5913566"/>
              <a:gd name="connsiteX2402" fmla="*/ 850001 w 5979492"/>
              <a:gd name="connsiteY2402" fmla="*/ 1161359 h 5913566"/>
              <a:gd name="connsiteX2403" fmla="*/ 851419 w 5979492"/>
              <a:gd name="connsiteY2403" fmla="*/ 1158348 h 5913566"/>
              <a:gd name="connsiteX2404" fmla="*/ 849151 w 5979492"/>
              <a:gd name="connsiteY2404" fmla="*/ 1152325 h 5913566"/>
              <a:gd name="connsiteX2405" fmla="*/ 847166 w 5979492"/>
              <a:gd name="connsiteY2405" fmla="*/ 1146302 h 5913566"/>
              <a:gd name="connsiteX2406" fmla="*/ 845182 w 5979492"/>
              <a:gd name="connsiteY2406" fmla="*/ 1140279 h 5913566"/>
              <a:gd name="connsiteX2407" fmla="*/ 843480 w 5979492"/>
              <a:gd name="connsiteY2407" fmla="*/ 1134256 h 5913566"/>
              <a:gd name="connsiteX2408" fmla="*/ 840361 w 5979492"/>
              <a:gd name="connsiteY2408" fmla="*/ 1122209 h 5913566"/>
              <a:gd name="connsiteX2409" fmla="*/ 837810 w 5979492"/>
              <a:gd name="connsiteY2409" fmla="*/ 1109889 h 5913566"/>
              <a:gd name="connsiteX2410" fmla="*/ 836109 w 5979492"/>
              <a:gd name="connsiteY2410" fmla="*/ 1097569 h 5913566"/>
              <a:gd name="connsiteX2411" fmla="*/ 834691 w 5979492"/>
              <a:gd name="connsiteY2411" fmla="*/ 1085249 h 5913566"/>
              <a:gd name="connsiteX2412" fmla="*/ 833557 w 5979492"/>
              <a:gd name="connsiteY2412" fmla="*/ 1072930 h 5913566"/>
              <a:gd name="connsiteX2413" fmla="*/ 832423 w 5979492"/>
              <a:gd name="connsiteY2413" fmla="*/ 1060336 h 5913566"/>
              <a:gd name="connsiteX2414" fmla="*/ 831573 w 5979492"/>
              <a:gd name="connsiteY2414" fmla="*/ 1035422 h 5913566"/>
              <a:gd name="connsiteX2415" fmla="*/ 830721 w 5979492"/>
              <a:gd name="connsiteY2415" fmla="*/ 1010509 h 5913566"/>
              <a:gd name="connsiteX2416" fmla="*/ 830438 w 5979492"/>
              <a:gd name="connsiteY2416" fmla="*/ 998188 h 5913566"/>
              <a:gd name="connsiteX2417" fmla="*/ 829871 w 5979492"/>
              <a:gd name="connsiteY2417" fmla="*/ 985869 h 5913566"/>
              <a:gd name="connsiteX2418" fmla="*/ 829020 w 5979492"/>
              <a:gd name="connsiteY2418" fmla="*/ 973275 h 5913566"/>
              <a:gd name="connsiteX2419" fmla="*/ 827886 w 5979492"/>
              <a:gd name="connsiteY2419" fmla="*/ 960955 h 5913566"/>
              <a:gd name="connsiteX2420" fmla="*/ 827603 w 5979492"/>
              <a:gd name="connsiteY2420" fmla="*/ 957669 h 5913566"/>
              <a:gd name="connsiteX2421" fmla="*/ 827603 w 5979492"/>
              <a:gd name="connsiteY2421" fmla="*/ 954384 h 5913566"/>
              <a:gd name="connsiteX2422" fmla="*/ 827886 w 5979492"/>
              <a:gd name="connsiteY2422" fmla="*/ 951373 h 5913566"/>
              <a:gd name="connsiteX2423" fmla="*/ 828453 w 5979492"/>
              <a:gd name="connsiteY2423" fmla="*/ 948088 h 5913566"/>
              <a:gd name="connsiteX2424" fmla="*/ 829304 w 5979492"/>
              <a:gd name="connsiteY2424" fmla="*/ 945350 h 5913566"/>
              <a:gd name="connsiteX2425" fmla="*/ 830438 w 5979492"/>
              <a:gd name="connsiteY2425" fmla="*/ 942885 h 5913566"/>
              <a:gd name="connsiteX2426" fmla="*/ 831573 w 5979492"/>
              <a:gd name="connsiteY2426" fmla="*/ 939874 h 5913566"/>
              <a:gd name="connsiteX2427" fmla="*/ 832990 w 5979492"/>
              <a:gd name="connsiteY2427" fmla="*/ 937410 h 5913566"/>
              <a:gd name="connsiteX2428" fmla="*/ 834975 w 5979492"/>
              <a:gd name="connsiteY2428" fmla="*/ 934946 h 5913566"/>
              <a:gd name="connsiteX2429" fmla="*/ 836676 w 5979492"/>
              <a:gd name="connsiteY2429" fmla="*/ 932756 h 5913566"/>
              <a:gd name="connsiteX2430" fmla="*/ 838660 w 5979492"/>
              <a:gd name="connsiteY2430" fmla="*/ 930566 h 5913566"/>
              <a:gd name="connsiteX2431" fmla="*/ 841212 w 5979492"/>
              <a:gd name="connsiteY2431" fmla="*/ 928376 h 5913566"/>
              <a:gd name="connsiteX2432" fmla="*/ 843480 w 5979492"/>
              <a:gd name="connsiteY2432" fmla="*/ 926459 h 5913566"/>
              <a:gd name="connsiteX2433" fmla="*/ 846032 w 5979492"/>
              <a:gd name="connsiteY2433" fmla="*/ 924543 h 5913566"/>
              <a:gd name="connsiteX2434" fmla="*/ 851419 w 5979492"/>
              <a:gd name="connsiteY2434" fmla="*/ 920983 h 5913566"/>
              <a:gd name="connsiteX2435" fmla="*/ 857657 w 5979492"/>
              <a:gd name="connsiteY2435" fmla="*/ 918246 h 5913566"/>
              <a:gd name="connsiteX2436" fmla="*/ 863894 w 5979492"/>
              <a:gd name="connsiteY2436" fmla="*/ 915508 h 5913566"/>
              <a:gd name="connsiteX2437" fmla="*/ 870699 w 5979492"/>
              <a:gd name="connsiteY2437" fmla="*/ 913318 h 5913566"/>
              <a:gd name="connsiteX2438" fmla="*/ 877503 w 5979492"/>
              <a:gd name="connsiteY2438" fmla="*/ 911675 h 5913566"/>
              <a:gd name="connsiteX2439" fmla="*/ 884308 w 5979492"/>
              <a:gd name="connsiteY2439" fmla="*/ 910032 h 5913566"/>
              <a:gd name="connsiteX2440" fmla="*/ 891112 w 5979492"/>
              <a:gd name="connsiteY2440" fmla="*/ 908937 h 5913566"/>
              <a:gd name="connsiteX2441" fmla="*/ 898200 w 5979492"/>
              <a:gd name="connsiteY2441" fmla="*/ 908116 h 5913566"/>
              <a:gd name="connsiteX2442" fmla="*/ 904721 w 5979492"/>
              <a:gd name="connsiteY2442" fmla="*/ 907569 h 5913566"/>
              <a:gd name="connsiteX2443" fmla="*/ 930521 w 5979492"/>
              <a:gd name="connsiteY2443" fmla="*/ 906474 h 5913566"/>
              <a:gd name="connsiteX2444" fmla="*/ 956322 w 5979492"/>
              <a:gd name="connsiteY2444" fmla="*/ 905104 h 5913566"/>
              <a:gd name="connsiteX2445" fmla="*/ 1008207 w 5979492"/>
              <a:gd name="connsiteY2445" fmla="*/ 902367 h 5913566"/>
              <a:gd name="connsiteX2446" fmla="*/ 1034008 w 5979492"/>
              <a:gd name="connsiteY2446" fmla="*/ 901546 h 5913566"/>
              <a:gd name="connsiteX2447" fmla="*/ 1059808 w 5979492"/>
              <a:gd name="connsiteY2447" fmla="*/ 900724 h 5913566"/>
              <a:gd name="connsiteX2448" fmla="*/ 1085325 w 5979492"/>
              <a:gd name="connsiteY2448" fmla="*/ 900724 h 5913566"/>
              <a:gd name="connsiteX2449" fmla="*/ 1098367 w 5979492"/>
              <a:gd name="connsiteY2449" fmla="*/ 900998 h 5913566"/>
              <a:gd name="connsiteX2450" fmla="*/ 1111126 w 5979492"/>
              <a:gd name="connsiteY2450" fmla="*/ 901272 h 5913566"/>
              <a:gd name="connsiteX2451" fmla="*/ 1123884 w 5979492"/>
              <a:gd name="connsiteY2451" fmla="*/ 901819 h 5913566"/>
              <a:gd name="connsiteX2452" fmla="*/ 1136643 w 5979492"/>
              <a:gd name="connsiteY2452" fmla="*/ 902641 h 5913566"/>
              <a:gd name="connsiteX2453" fmla="*/ 1149401 w 5979492"/>
              <a:gd name="connsiteY2453" fmla="*/ 903736 h 5913566"/>
              <a:gd name="connsiteX2454" fmla="*/ 1162160 w 5979492"/>
              <a:gd name="connsiteY2454" fmla="*/ 905104 h 5913566"/>
              <a:gd name="connsiteX2455" fmla="*/ 1174918 w 5979492"/>
              <a:gd name="connsiteY2455" fmla="*/ 906474 h 5913566"/>
              <a:gd name="connsiteX2456" fmla="*/ 1187677 w 5979492"/>
              <a:gd name="connsiteY2456" fmla="*/ 908390 h 5913566"/>
              <a:gd name="connsiteX2457" fmla="*/ 1200152 w 5979492"/>
              <a:gd name="connsiteY2457" fmla="*/ 910307 h 5913566"/>
              <a:gd name="connsiteX2458" fmla="*/ 1212910 w 5979492"/>
              <a:gd name="connsiteY2458" fmla="*/ 912770 h 5913566"/>
              <a:gd name="connsiteX2459" fmla="*/ 1225102 w 5979492"/>
              <a:gd name="connsiteY2459" fmla="*/ 915508 h 5913566"/>
              <a:gd name="connsiteX2460" fmla="*/ 1237577 w 5979492"/>
              <a:gd name="connsiteY2460" fmla="*/ 918793 h 5913566"/>
              <a:gd name="connsiteX2461" fmla="*/ 1250052 w 5979492"/>
              <a:gd name="connsiteY2461" fmla="*/ 922079 h 5913566"/>
              <a:gd name="connsiteX2462" fmla="*/ 1262527 w 5979492"/>
              <a:gd name="connsiteY2462" fmla="*/ 925911 h 5913566"/>
              <a:gd name="connsiteX2463" fmla="*/ 1275002 w 5979492"/>
              <a:gd name="connsiteY2463" fmla="*/ 930292 h 5913566"/>
              <a:gd name="connsiteX2464" fmla="*/ 1287193 w 5979492"/>
              <a:gd name="connsiteY2464" fmla="*/ 934672 h 5913566"/>
              <a:gd name="connsiteX2465" fmla="*/ 1299668 w 5979492"/>
              <a:gd name="connsiteY2465" fmla="*/ 939874 h 5913566"/>
              <a:gd name="connsiteX2466" fmla="*/ 1311860 w 5979492"/>
              <a:gd name="connsiteY2466" fmla="*/ 945350 h 5913566"/>
              <a:gd name="connsiteX2467" fmla="*/ 1321500 w 5979492"/>
              <a:gd name="connsiteY2467" fmla="*/ 948909 h 5913566"/>
              <a:gd name="connsiteX2468" fmla="*/ 1331706 w 5979492"/>
              <a:gd name="connsiteY2468" fmla="*/ 952194 h 5913566"/>
              <a:gd name="connsiteX2469" fmla="*/ 1340779 w 5979492"/>
              <a:gd name="connsiteY2469" fmla="*/ 956301 h 5913566"/>
              <a:gd name="connsiteX2470" fmla="*/ 1345599 w 5979492"/>
              <a:gd name="connsiteY2470" fmla="*/ 958217 h 5913566"/>
              <a:gd name="connsiteX2471" fmla="*/ 1350135 w 5979492"/>
              <a:gd name="connsiteY2471" fmla="*/ 960681 h 5913566"/>
              <a:gd name="connsiteX2472" fmla="*/ 1354104 w 5979492"/>
              <a:gd name="connsiteY2472" fmla="*/ 963419 h 5913566"/>
              <a:gd name="connsiteX2473" fmla="*/ 1358074 w 5979492"/>
              <a:gd name="connsiteY2473" fmla="*/ 966157 h 5913566"/>
              <a:gd name="connsiteX2474" fmla="*/ 1361760 w 5979492"/>
              <a:gd name="connsiteY2474" fmla="*/ 969168 h 5913566"/>
              <a:gd name="connsiteX2475" fmla="*/ 1365446 w 5979492"/>
              <a:gd name="connsiteY2475" fmla="*/ 972453 h 5913566"/>
              <a:gd name="connsiteX2476" fmla="*/ 1368564 w 5979492"/>
              <a:gd name="connsiteY2476" fmla="*/ 976560 h 5913566"/>
              <a:gd name="connsiteX2477" fmla="*/ 1371683 w 5979492"/>
              <a:gd name="connsiteY2477" fmla="*/ 980667 h 5913566"/>
              <a:gd name="connsiteX2478" fmla="*/ 1373951 w 5979492"/>
              <a:gd name="connsiteY2478" fmla="*/ 985047 h 5913566"/>
              <a:gd name="connsiteX2479" fmla="*/ 1376503 w 5979492"/>
              <a:gd name="connsiteY2479" fmla="*/ 989975 h 5913566"/>
              <a:gd name="connsiteX2480" fmla="*/ 1455322 w 5979492"/>
              <a:gd name="connsiteY2480" fmla="*/ 995725 h 5913566"/>
              <a:gd name="connsiteX2481" fmla="*/ 1461560 w 5979492"/>
              <a:gd name="connsiteY2481" fmla="*/ 994355 h 5913566"/>
              <a:gd name="connsiteX2482" fmla="*/ 1466379 w 5979492"/>
              <a:gd name="connsiteY2482" fmla="*/ 992713 h 5913566"/>
              <a:gd name="connsiteX2483" fmla="*/ 1470916 w 5979492"/>
              <a:gd name="connsiteY2483" fmla="*/ 990797 h 5913566"/>
              <a:gd name="connsiteX2484" fmla="*/ 1474318 w 5979492"/>
              <a:gd name="connsiteY2484" fmla="*/ 988607 h 5913566"/>
              <a:gd name="connsiteX2485" fmla="*/ 1477153 w 5979492"/>
              <a:gd name="connsiteY2485" fmla="*/ 985869 h 5913566"/>
              <a:gd name="connsiteX2486" fmla="*/ 1479138 w 5979492"/>
              <a:gd name="connsiteY2486" fmla="*/ 983404 h 5913566"/>
              <a:gd name="connsiteX2487" fmla="*/ 1480839 w 5979492"/>
              <a:gd name="connsiteY2487" fmla="*/ 980119 h 5913566"/>
              <a:gd name="connsiteX2488" fmla="*/ 1481690 w 5979492"/>
              <a:gd name="connsiteY2488" fmla="*/ 977108 h 5913566"/>
              <a:gd name="connsiteX2489" fmla="*/ 1482256 w 5979492"/>
              <a:gd name="connsiteY2489" fmla="*/ 973548 h 5913566"/>
              <a:gd name="connsiteX2490" fmla="*/ 1482256 w 5979492"/>
              <a:gd name="connsiteY2490" fmla="*/ 970263 h 5913566"/>
              <a:gd name="connsiteX2491" fmla="*/ 1481973 w 5979492"/>
              <a:gd name="connsiteY2491" fmla="*/ 966430 h 5913566"/>
              <a:gd name="connsiteX2492" fmla="*/ 1481690 w 5979492"/>
              <a:gd name="connsiteY2492" fmla="*/ 962597 h 5913566"/>
              <a:gd name="connsiteX2493" fmla="*/ 1479988 w 5979492"/>
              <a:gd name="connsiteY2493" fmla="*/ 954384 h 5913566"/>
              <a:gd name="connsiteX2494" fmla="*/ 1478571 w 5979492"/>
              <a:gd name="connsiteY2494" fmla="*/ 945623 h 5913566"/>
              <a:gd name="connsiteX2495" fmla="*/ 1476019 w 5979492"/>
              <a:gd name="connsiteY2495" fmla="*/ 930839 h 5913566"/>
              <a:gd name="connsiteX2496" fmla="*/ 1472901 w 5979492"/>
              <a:gd name="connsiteY2496" fmla="*/ 915508 h 5913566"/>
              <a:gd name="connsiteX2497" fmla="*/ 1471483 w 5979492"/>
              <a:gd name="connsiteY2497" fmla="*/ 908116 h 5913566"/>
              <a:gd name="connsiteX2498" fmla="*/ 1470348 w 5979492"/>
              <a:gd name="connsiteY2498" fmla="*/ 900724 h 5913566"/>
              <a:gd name="connsiteX2499" fmla="*/ 1469498 w 5979492"/>
              <a:gd name="connsiteY2499" fmla="*/ 893058 h 5913566"/>
              <a:gd name="connsiteX2500" fmla="*/ 1469214 w 5979492"/>
              <a:gd name="connsiteY2500" fmla="*/ 885667 h 5913566"/>
              <a:gd name="connsiteX2501" fmla="*/ 1468931 w 5979492"/>
              <a:gd name="connsiteY2501" fmla="*/ 878001 h 5913566"/>
              <a:gd name="connsiteX2502" fmla="*/ 1469498 w 5979492"/>
              <a:gd name="connsiteY2502" fmla="*/ 870335 h 5913566"/>
              <a:gd name="connsiteX2503" fmla="*/ 1470348 w 5979492"/>
              <a:gd name="connsiteY2503" fmla="*/ 862943 h 5913566"/>
              <a:gd name="connsiteX2504" fmla="*/ 1471199 w 5979492"/>
              <a:gd name="connsiteY2504" fmla="*/ 859110 h 5913566"/>
              <a:gd name="connsiteX2505" fmla="*/ 1472050 w 5979492"/>
              <a:gd name="connsiteY2505" fmla="*/ 855825 h 5913566"/>
              <a:gd name="connsiteX2506" fmla="*/ 1473184 w 5979492"/>
              <a:gd name="connsiteY2506" fmla="*/ 851992 h 5913566"/>
              <a:gd name="connsiteX2507" fmla="*/ 1474602 w 5979492"/>
              <a:gd name="connsiteY2507" fmla="*/ 848433 h 5913566"/>
              <a:gd name="connsiteX2508" fmla="*/ 1476019 w 5979492"/>
              <a:gd name="connsiteY2508" fmla="*/ 844600 h 5913566"/>
              <a:gd name="connsiteX2509" fmla="*/ 1477720 w 5979492"/>
              <a:gd name="connsiteY2509" fmla="*/ 841041 h 5913566"/>
              <a:gd name="connsiteX2510" fmla="*/ 1479705 w 5979492"/>
              <a:gd name="connsiteY2510" fmla="*/ 837482 h 5913566"/>
              <a:gd name="connsiteX2511" fmla="*/ 1482256 w 5979492"/>
              <a:gd name="connsiteY2511" fmla="*/ 833649 h 5913566"/>
              <a:gd name="connsiteX2512" fmla="*/ 1484525 w 5979492"/>
              <a:gd name="connsiteY2512" fmla="*/ 830364 h 5913566"/>
              <a:gd name="connsiteX2513" fmla="*/ 1487360 w 5979492"/>
              <a:gd name="connsiteY2513" fmla="*/ 826531 h 5913566"/>
              <a:gd name="connsiteX2514" fmla="*/ 1492180 w 5979492"/>
              <a:gd name="connsiteY2514" fmla="*/ 822424 h 5913566"/>
              <a:gd name="connsiteX2515" fmla="*/ 1497000 w 5979492"/>
              <a:gd name="connsiteY2515" fmla="*/ 818044 h 5913566"/>
              <a:gd name="connsiteX2516" fmla="*/ 1502103 w 5979492"/>
              <a:gd name="connsiteY2516" fmla="*/ 813937 h 5913566"/>
              <a:gd name="connsiteX2517" fmla="*/ 1507206 w 5979492"/>
              <a:gd name="connsiteY2517" fmla="*/ 810652 h 5913566"/>
              <a:gd name="connsiteX2518" fmla="*/ 1512310 w 5979492"/>
              <a:gd name="connsiteY2518" fmla="*/ 807093 h 5913566"/>
              <a:gd name="connsiteX2519" fmla="*/ 1517413 w 5979492"/>
              <a:gd name="connsiteY2519" fmla="*/ 804081 h 5913566"/>
              <a:gd name="connsiteX2520" fmla="*/ 1522801 w 5979492"/>
              <a:gd name="connsiteY2520" fmla="*/ 801069 h 5913566"/>
              <a:gd name="connsiteX2521" fmla="*/ 1528187 w 5979492"/>
              <a:gd name="connsiteY2521" fmla="*/ 798606 h 5913566"/>
              <a:gd name="connsiteX2522" fmla="*/ 1533858 w 5979492"/>
              <a:gd name="connsiteY2522" fmla="*/ 796141 h 5913566"/>
              <a:gd name="connsiteX2523" fmla="*/ 1539245 w 5979492"/>
              <a:gd name="connsiteY2523" fmla="*/ 794225 h 5913566"/>
              <a:gd name="connsiteX2524" fmla="*/ 1544631 w 5979492"/>
              <a:gd name="connsiteY2524" fmla="*/ 792309 h 5913566"/>
              <a:gd name="connsiteX2525" fmla="*/ 1550302 w 5979492"/>
              <a:gd name="connsiteY2525" fmla="*/ 790666 h 5913566"/>
              <a:gd name="connsiteX2526" fmla="*/ 1555972 w 5979492"/>
              <a:gd name="connsiteY2526" fmla="*/ 789023 h 5913566"/>
              <a:gd name="connsiteX2527" fmla="*/ 1561643 w 5979492"/>
              <a:gd name="connsiteY2527" fmla="*/ 787655 h 5913566"/>
              <a:gd name="connsiteX2528" fmla="*/ 1567597 w 5979492"/>
              <a:gd name="connsiteY2528" fmla="*/ 786560 h 5913566"/>
              <a:gd name="connsiteX2529" fmla="*/ 1573268 w 5979492"/>
              <a:gd name="connsiteY2529" fmla="*/ 785738 h 5913566"/>
              <a:gd name="connsiteX2530" fmla="*/ 1585176 w 5979492"/>
              <a:gd name="connsiteY2530" fmla="*/ 784370 h 5913566"/>
              <a:gd name="connsiteX2531" fmla="*/ 1596800 w 5979492"/>
              <a:gd name="connsiteY2531" fmla="*/ 783274 h 5913566"/>
              <a:gd name="connsiteX2532" fmla="*/ 1608708 w 5979492"/>
              <a:gd name="connsiteY2532" fmla="*/ 782727 h 5913566"/>
              <a:gd name="connsiteX2533" fmla="*/ 1620899 w 5979492"/>
              <a:gd name="connsiteY2533" fmla="*/ 783000 h 5913566"/>
              <a:gd name="connsiteX2534" fmla="*/ 1633090 w 5979492"/>
              <a:gd name="connsiteY2534" fmla="*/ 783274 h 5913566"/>
              <a:gd name="connsiteX2535" fmla="*/ 1645565 w 5979492"/>
              <a:gd name="connsiteY2535" fmla="*/ 784095 h 5913566"/>
              <a:gd name="connsiteX2536" fmla="*/ 1670232 w 5979492"/>
              <a:gd name="connsiteY2536" fmla="*/ 786012 h 5913566"/>
              <a:gd name="connsiteX2537" fmla="*/ 1734025 w 5979492"/>
              <a:gd name="connsiteY2537" fmla="*/ 784917 h 5913566"/>
              <a:gd name="connsiteX2538" fmla="*/ 1746500 w 5979492"/>
              <a:gd name="connsiteY2538" fmla="*/ 784643 h 5913566"/>
              <a:gd name="connsiteX2539" fmla="*/ 1758975 w 5979492"/>
              <a:gd name="connsiteY2539" fmla="*/ 784370 h 5913566"/>
              <a:gd name="connsiteX2540" fmla="*/ 1783924 w 5979492"/>
              <a:gd name="connsiteY2540" fmla="*/ 783000 h 5913566"/>
              <a:gd name="connsiteX2541" fmla="*/ 1808591 w 5979492"/>
              <a:gd name="connsiteY2541" fmla="*/ 781905 h 5913566"/>
              <a:gd name="connsiteX2542" fmla="*/ 1821066 w 5979492"/>
              <a:gd name="connsiteY2542" fmla="*/ 781632 h 5913566"/>
              <a:gd name="connsiteX2543" fmla="*/ 1833541 w 5979492"/>
              <a:gd name="connsiteY2543" fmla="*/ 781358 h 5913566"/>
              <a:gd name="connsiteX2544" fmla="*/ 1845732 w 5979492"/>
              <a:gd name="connsiteY2544" fmla="*/ 781632 h 5913566"/>
              <a:gd name="connsiteX2545" fmla="*/ 1858207 w 5979492"/>
              <a:gd name="connsiteY2545" fmla="*/ 782179 h 5913566"/>
              <a:gd name="connsiteX2546" fmla="*/ 1870399 w 5979492"/>
              <a:gd name="connsiteY2546" fmla="*/ 783274 h 5913566"/>
              <a:gd name="connsiteX2547" fmla="*/ 1882590 w 5979492"/>
              <a:gd name="connsiteY2547" fmla="*/ 784917 h 5913566"/>
              <a:gd name="connsiteX2548" fmla="*/ 1895065 w 5979492"/>
              <a:gd name="connsiteY2548" fmla="*/ 787107 h 5913566"/>
              <a:gd name="connsiteX2549" fmla="*/ 1901020 w 5979492"/>
              <a:gd name="connsiteY2549" fmla="*/ 788202 h 5913566"/>
              <a:gd name="connsiteX2550" fmla="*/ 1907257 w 5979492"/>
              <a:gd name="connsiteY2550" fmla="*/ 789571 h 5913566"/>
              <a:gd name="connsiteX2551" fmla="*/ 1913212 w 5979492"/>
              <a:gd name="connsiteY2551" fmla="*/ 791488 h 5913566"/>
              <a:gd name="connsiteX2552" fmla="*/ 1919165 w 5979492"/>
              <a:gd name="connsiteY2552" fmla="*/ 793404 h 5913566"/>
              <a:gd name="connsiteX2553" fmla="*/ 1925403 w 5979492"/>
              <a:gd name="connsiteY2553" fmla="*/ 795321 h 5913566"/>
              <a:gd name="connsiteX2554" fmla="*/ 1931357 w 5979492"/>
              <a:gd name="connsiteY2554" fmla="*/ 797784 h 5913566"/>
              <a:gd name="connsiteX2555" fmla="*/ 1941563 w 5979492"/>
              <a:gd name="connsiteY2555" fmla="*/ 798879 h 5913566"/>
              <a:gd name="connsiteX2556" fmla="*/ 1950920 w 5979492"/>
              <a:gd name="connsiteY2556" fmla="*/ 799701 h 5913566"/>
              <a:gd name="connsiteX2557" fmla="*/ 1959141 w 5979492"/>
              <a:gd name="connsiteY2557" fmla="*/ 799701 h 5913566"/>
              <a:gd name="connsiteX2558" fmla="*/ 1966513 w 5979492"/>
              <a:gd name="connsiteY2558" fmla="*/ 799427 h 5913566"/>
              <a:gd name="connsiteX2559" fmla="*/ 1973035 w 5979492"/>
              <a:gd name="connsiteY2559" fmla="*/ 798606 h 5913566"/>
              <a:gd name="connsiteX2560" fmla="*/ 1978705 w 5979492"/>
              <a:gd name="connsiteY2560" fmla="*/ 797511 h 5913566"/>
              <a:gd name="connsiteX2561" fmla="*/ 1983524 w 5979492"/>
              <a:gd name="connsiteY2561" fmla="*/ 795594 h 5913566"/>
              <a:gd name="connsiteX2562" fmla="*/ 1987494 w 5979492"/>
              <a:gd name="connsiteY2562" fmla="*/ 793404 h 5913566"/>
              <a:gd name="connsiteX2563" fmla="*/ 1990896 w 5979492"/>
              <a:gd name="connsiteY2563" fmla="*/ 791214 h 5913566"/>
              <a:gd name="connsiteX2564" fmla="*/ 1993732 w 5979492"/>
              <a:gd name="connsiteY2564" fmla="*/ 788202 h 5913566"/>
              <a:gd name="connsiteX2565" fmla="*/ 1996000 w 5979492"/>
              <a:gd name="connsiteY2565" fmla="*/ 785190 h 5913566"/>
              <a:gd name="connsiteX2566" fmla="*/ 1997701 w 5979492"/>
              <a:gd name="connsiteY2566" fmla="*/ 781632 h 5913566"/>
              <a:gd name="connsiteX2567" fmla="*/ 1998835 w 5979492"/>
              <a:gd name="connsiteY2567" fmla="*/ 778072 h 5913566"/>
              <a:gd name="connsiteX2568" fmla="*/ 1999686 w 5979492"/>
              <a:gd name="connsiteY2568" fmla="*/ 774239 h 5913566"/>
              <a:gd name="connsiteX2569" fmla="*/ 2000253 w 5979492"/>
              <a:gd name="connsiteY2569" fmla="*/ 769859 h 5913566"/>
              <a:gd name="connsiteX2570" fmla="*/ 2000253 w 5979492"/>
              <a:gd name="connsiteY2570" fmla="*/ 765753 h 5913566"/>
              <a:gd name="connsiteX2571" fmla="*/ 1999969 w 5979492"/>
              <a:gd name="connsiteY2571" fmla="*/ 761372 h 5913566"/>
              <a:gd name="connsiteX2572" fmla="*/ 1999686 w 5979492"/>
              <a:gd name="connsiteY2572" fmla="*/ 756718 h 5913566"/>
              <a:gd name="connsiteX2573" fmla="*/ 1998552 w 5979492"/>
              <a:gd name="connsiteY2573" fmla="*/ 747409 h 5913566"/>
              <a:gd name="connsiteX2574" fmla="*/ 1996850 w 5979492"/>
              <a:gd name="connsiteY2574" fmla="*/ 737553 h 5913566"/>
              <a:gd name="connsiteX2575" fmla="*/ 1995149 w 5979492"/>
              <a:gd name="connsiteY2575" fmla="*/ 728245 h 5913566"/>
              <a:gd name="connsiteX2576" fmla="*/ 1994582 w 5979492"/>
              <a:gd name="connsiteY2576" fmla="*/ 723591 h 5913566"/>
              <a:gd name="connsiteX2577" fmla="*/ 1994298 w 5979492"/>
              <a:gd name="connsiteY2577" fmla="*/ 718937 h 5913566"/>
              <a:gd name="connsiteX2578" fmla="*/ 1994015 w 5979492"/>
              <a:gd name="connsiteY2578" fmla="*/ 714556 h 5913566"/>
              <a:gd name="connsiteX2579" fmla="*/ 1994015 w 5979492"/>
              <a:gd name="connsiteY2579" fmla="*/ 710176 h 5913566"/>
              <a:gd name="connsiteX2580" fmla="*/ 1994582 w 5979492"/>
              <a:gd name="connsiteY2580" fmla="*/ 706069 h 5913566"/>
              <a:gd name="connsiteX2581" fmla="*/ 1995149 w 5979492"/>
              <a:gd name="connsiteY2581" fmla="*/ 702237 h 5913566"/>
              <a:gd name="connsiteX2582" fmla="*/ 1996283 w 5979492"/>
              <a:gd name="connsiteY2582" fmla="*/ 698404 h 5913566"/>
              <a:gd name="connsiteX2583" fmla="*/ 1998268 w 5979492"/>
              <a:gd name="connsiteY2583" fmla="*/ 695118 h 5913566"/>
              <a:gd name="connsiteX2584" fmla="*/ 2001954 w 5979492"/>
              <a:gd name="connsiteY2584" fmla="*/ 691833 h 5913566"/>
              <a:gd name="connsiteX2585" fmla="*/ 2005639 w 5979492"/>
              <a:gd name="connsiteY2585" fmla="*/ 688821 h 5913566"/>
              <a:gd name="connsiteX2586" fmla="*/ 2003655 w 5979492"/>
              <a:gd name="connsiteY2586" fmla="*/ 689916 h 5913566"/>
              <a:gd name="connsiteX2587" fmla="*/ 2001387 w 5979492"/>
              <a:gd name="connsiteY2587" fmla="*/ 691559 h 5913566"/>
              <a:gd name="connsiteX2588" fmla="*/ 1999686 w 5979492"/>
              <a:gd name="connsiteY2588" fmla="*/ 693202 h 5913566"/>
              <a:gd name="connsiteX2589" fmla="*/ 1998268 w 5979492"/>
              <a:gd name="connsiteY2589" fmla="*/ 695118 h 5913566"/>
              <a:gd name="connsiteX2590" fmla="*/ 1995432 w 5979492"/>
              <a:gd name="connsiteY2590" fmla="*/ 649397 h 5913566"/>
              <a:gd name="connsiteX2591" fmla="*/ 1997417 w 5979492"/>
              <a:gd name="connsiteY2591" fmla="*/ 651588 h 5913566"/>
              <a:gd name="connsiteX2592" fmla="*/ 1999119 w 5979492"/>
              <a:gd name="connsiteY2592" fmla="*/ 653230 h 5913566"/>
              <a:gd name="connsiteX2593" fmla="*/ 2000820 w 5979492"/>
              <a:gd name="connsiteY2593" fmla="*/ 654600 h 5913566"/>
              <a:gd name="connsiteX2594" fmla="*/ 2002521 w 5979492"/>
              <a:gd name="connsiteY2594" fmla="*/ 655695 h 5913566"/>
              <a:gd name="connsiteX2595" fmla="*/ 2004505 w 5979492"/>
              <a:gd name="connsiteY2595" fmla="*/ 656516 h 5913566"/>
              <a:gd name="connsiteX2596" fmla="*/ 2006206 w 5979492"/>
              <a:gd name="connsiteY2596" fmla="*/ 657337 h 5913566"/>
              <a:gd name="connsiteX2597" fmla="*/ 2010176 w 5979492"/>
              <a:gd name="connsiteY2597" fmla="*/ 658158 h 5913566"/>
              <a:gd name="connsiteX2598" fmla="*/ 2007341 w 5979492"/>
              <a:gd name="connsiteY2598" fmla="*/ 655968 h 5913566"/>
              <a:gd name="connsiteX2599" fmla="*/ 2004222 w 5979492"/>
              <a:gd name="connsiteY2599" fmla="*/ 653778 h 5913566"/>
              <a:gd name="connsiteX2600" fmla="*/ 2000253 w 5979492"/>
              <a:gd name="connsiteY2600" fmla="*/ 651862 h 5913566"/>
              <a:gd name="connsiteX2601" fmla="*/ 1995432 w 5979492"/>
              <a:gd name="connsiteY2601" fmla="*/ 649397 h 5913566"/>
              <a:gd name="connsiteX2602" fmla="*/ 1996850 w 5979492"/>
              <a:gd name="connsiteY2602" fmla="*/ 574383 h 5913566"/>
              <a:gd name="connsiteX2603" fmla="*/ 1994582 w 5979492"/>
              <a:gd name="connsiteY2603" fmla="*/ 554123 h 5913566"/>
              <a:gd name="connsiteX2604" fmla="*/ 1992314 w 5979492"/>
              <a:gd name="connsiteY2604" fmla="*/ 534411 h 5913566"/>
              <a:gd name="connsiteX2605" fmla="*/ 1987211 w 5979492"/>
              <a:gd name="connsiteY2605" fmla="*/ 494714 h 5913566"/>
              <a:gd name="connsiteX2606" fmla="*/ 1985226 w 5979492"/>
              <a:gd name="connsiteY2606" fmla="*/ 474728 h 5913566"/>
              <a:gd name="connsiteX2607" fmla="*/ 1983524 w 5979492"/>
              <a:gd name="connsiteY2607" fmla="*/ 455016 h 5913566"/>
              <a:gd name="connsiteX2608" fmla="*/ 1981823 w 5979492"/>
              <a:gd name="connsiteY2608" fmla="*/ 435031 h 5913566"/>
              <a:gd name="connsiteX2609" fmla="*/ 1981256 w 5979492"/>
              <a:gd name="connsiteY2609" fmla="*/ 414772 h 5913566"/>
              <a:gd name="connsiteX2610" fmla="*/ 1980973 w 5979492"/>
              <a:gd name="connsiteY2610" fmla="*/ 407653 h 5913566"/>
              <a:gd name="connsiteX2611" fmla="*/ 1980973 w 5979492"/>
              <a:gd name="connsiteY2611" fmla="*/ 400535 h 5913566"/>
              <a:gd name="connsiteX2612" fmla="*/ 1981256 w 5979492"/>
              <a:gd name="connsiteY2612" fmla="*/ 393143 h 5913566"/>
              <a:gd name="connsiteX2613" fmla="*/ 1981823 w 5979492"/>
              <a:gd name="connsiteY2613" fmla="*/ 386025 h 5913566"/>
              <a:gd name="connsiteX2614" fmla="*/ 1982957 w 5979492"/>
              <a:gd name="connsiteY2614" fmla="*/ 379181 h 5913566"/>
              <a:gd name="connsiteX2615" fmla="*/ 1984659 w 5979492"/>
              <a:gd name="connsiteY2615" fmla="*/ 372610 h 5913566"/>
              <a:gd name="connsiteX2616" fmla="*/ 1985793 w 5979492"/>
              <a:gd name="connsiteY2616" fmla="*/ 369051 h 5913566"/>
              <a:gd name="connsiteX2617" fmla="*/ 1986644 w 5979492"/>
              <a:gd name="connsiteY2617" fmla="*/ 366039 h 5913566"/>
              <a:gd name="connsiteX2618" fmla="*/ 1988061 w 5979492"/>
              <a:gd name="connsiteY2618" fmla="*/ 363027 h 5913566"/>
              <a:gd name="connsiteX2619" fmla="*/ 1989479 w 5979492"/>
              <a:gd name="connsiteY2619" fmla="*/ 360290 h 5913566"/>
              <a:gd name="connsiteX2620" fmla="*/ 1991180 w 5979492"/>
              <a:gd name="connsiteY2620" fmla="*/ 357279 h 5913566"/>
              <a:gd name="connsiteX2621" fmla="*/ 1993164 w 5979492"/>
              <a:gd name="connsiteY2621" fmla="*/ 354541 h 5913566"/>
              <a:gd name="connsiteX2622" fmla="*/ 1995149 w 5979492"/>
              <a:gd name="connsiteY2622" fmla="*/ 351803 h 5913566"/>
              <a:gd name="connsiteX2623" fmla="*/ 1997417 w 5979492"/>
              <a:gd name="connsiteY2623" fmla="*/ 349613 h 5913566"/>
              <a:gd name="connsiteX2624" fmla="*/ 1999969 w 5979492"/>
              <a:gd name="connsiteY2624" fmla="*/ 347423 h 5913566"/>
              <a:gd name="connsiteX2625" fmla="*/ 2002521 w 5979492"/>
              <a:gd name="connsiteY2625" fmla="*/ 345232 h 5913566"/>
              <a:gd name="connsiteX2626" fmla="*/ 2005639 w 5979492"/>
              <a:gd name="connsiteY2626" fmla="*/ 343315 h 5913566"/>
              <a:gd name="connsiteX2627" fmla="*/ 2008758 w 5979492"/>
              <a:gd name="connsiteY2627" fmla="*/ 341673 h 5913566"/>
              <a:gd name="connsiteX2628" fmla="*/ 2012444 w 5979492"/>
              <a:gd name="connsiteY2628" fmla="*/ 340304 h 5913566"/>
              <a:gd name="connsiteX2629" fmla="*/ 2016413 w 5979492"/>
              <a:gd name="connsiteY2629" fmla="*/ 338662 h 5913566"/>
              <a:gd name="connsiteX2630" fmla="*/ 2020382 w 5979492"/>
              <a:gd name="connsiteY2630" fmla="*/ 337567 h 5913566"/>
              <a:gd name="connsiteX2631" fmla="*/ 2024919 w 5979492"/>
              <a:gd name="connsiteY2631" fmla="*/ 336472 h 5913566"/>
              <a:gd name="connsiteX2632" fmla="*/ 2029739 w 5979492"/>
              <a:gd name="connsiteY2632" fmla="*/ 335924 h 5913566"/>
              <a:gd name="connsiteX2633" fmla="*/ 2034558 w 5979492"/>
              <a:gd name="connsiteY2633" fmla="*/ 335376 h 5913566"/>
              <a:gd name="connsiteX2634" fmla="*/ 2039946 w 5979492"/>
              <a:gd name="connsiteY2634" fmla="*/ 335102 h 5913566"/>
              <a:gd name="connsiteX2635" fmla="*/ 2045616 w 5979492"/>
              <a:gd name="connsiteY2635" fmla="*/ 335376 h 5913566"/>
              <a:gd name="connsiteX2636" fmla="*/ 2108274 w 5979492"/>
              <a:gd name="connsiteY2636" fmla="*/ 331269 h 5913566"/>
              <a:gd name="connsiteX2637" fmla="*/ 2122734 w 5979492"/>
              <a:gd name="connsiteY2637" fmla="*/ 329627 h 5913566"/>
              <a:gd name="connsiteX2638" fmla="*/ 2136911 w 5979492"/>
              <a:gd name="connsiteY2638" fmla="*/ 328258 h 5913566"/>
              <a:gd name="connsiteX2639" fmla="*/ 2151087 w 5979492"/>
              <a:gd name="connsiteY2639" fmla="*/ 326616 h 5913566"/>
              <a:gd name="connsiteX2640" fmla="*/ 2165263 w 5979492"/>
              <a:gd name="connsiteY2640" fmla="*/ 325521 h 5913566"/>
              <a:gd name="connsiteX2641" fmla="*/ 2179722 w 5979492"/>
              <a:gd name="connsiteY2641" fmla="*/ 324699 h 5913566"/>
              <a:gd name="connsiteX2642" fmla="*/ 2193615 w 5979492"/>
              <a:gd name="connsiteY2642" fmla="*/ 324151 h 5913566"/>
              <a:gd name="connsiteX2643" fmla="*/ 2207791 w 5979492"/>
              <a:gd name="connsiteY2643" fmla="*/ 323604 h 5913566"/>
              <a:gd name="connsiteX2644" fmla="*/ 2221683 w 5979492"/>
              <a:gd name="connsiteY2644" fmla="*/ 323604 h 5913566"/>
              <a:gd name="connsiteX2645" fmla="*/ 2235576 w 5979492"/>
              <a:gd name="connsiteY2645" fmla="*/ 323604 h 5913566"/>
              <a:gd name="connsiteX2646" fmla="*/ 2249469 w 5979492"/>
              <a:gd name="connsiteY2646" fmla="*/ 323878 h 5913566"/>
              <a:gd name="connsiteX2647" fmla="*/ 2263362 w 5979492"/>
              <a:gd name="connsiteY2647" fmla="*/ 324425 h 5913566"/>
              <a:gd name="connsiteX2648" fmla="*/ 2276971 w 5979492"/>
              <a:gd name="connsiteY2648" fmla="*/ 324973 h 5913566"/>
              <a:gd name="connsiteX2649" fmla="*/ 2291147 w 5979492"/>
              <a:gd name="connsiteY2649" fmla="*/ 326068 h 5913566"/>
              <a:gd name="connsiteX2650" fmla="*/ 2304756 w 5979492"/>
              <a:gd name="connsiteY2650" fmla="*/ 327711 h 5913566"/>
              <a:gd name="connsiteX2651" fmla="*/ 2318365 w 5979492"/>
              <a:gd name="connsiteY2651" fmla="*/ 329353 h 5913566"/>
              <a:gd name="connsiteX2652" fmla="*/ 2331974 w 5979492"/>
              <a:gd name="connsiteY2652" fmla="*/ 330996 h 5913566"/>
              <a:gd name="connsiteX2653" fmla="*/ 2345299 w 5979492"/>
              <a:gd name="connsiteY2653" fmla="*/ 333460 h 5913566"/>
              <a:gd name="connsiteX2654" fmla="*/ 2358625 w 5979492"/>
              <a:gd name="connsiteY2654" fmla="*/ 335924 h 5913566"/>
              <a:gd name="connsiteX2655" fmla="*/ 2371950 w 5979492"/>
              <a:gd name="connsiteY2655" fmla="*/ 338662 h 5913566"/>
              <a:gd name="connsiteX2656" fmla="*/ 2385276 w 5979492"/>
              <a:gd name="connsiteY2656" fmla="*/ 342220 h 5913566"/>
              <a:gd name="connsiteX2657" fmla="*/ 2398602 w 5979492"/>
              <a:gd name="connsiteY2657" fmla="*/ 345506 h 5913566"/>
              <a:gd name="connsiteX2658" fmla="*/ 2411644 w 5979492"/>
              <a:gd name="connsiteY2658" fmla="*/ 349613 h 5913566"/>
              <a:gd name="connsiteX2659" fmla="*/ 2424686 w 5979492"/>
              <a:gd name="connsiteY2659" fmla="*/ 353993 h 5913566"/>
              <a:gd name="connsiteX2660" fmla="*/ 2437728 w 5979492"/>
              <a:gd name="connsiteY2660" fmla="*/ 358647 h 5913566"/>
              <a:gd name="connsiteX2661" fmla="*/ 2450487 w 5979492"/>
              <a:gd name="connsiteY2661" fmla="*/ 363302 h 5913566"/>
              <a:gd name="connsiteX2662" fmla="*/ 2463246 w 5979492"/>
              <a:gd name="connsiteY2662" fmla="*/ 368777 h 5913566"/>
              <a:gd name="connsiteX2663" fmla="*/ 2476004 w 5979492"/>
              <a:gd name="connsiteY2663" fmla="*/ 374526 h 5913566"/>
              <a:gd name="connsiteX2664" fmla="*/ 2488762 w 5979492"/>
              <a:gd name="connsiteY2664" fmla="*/ 380823 h 5913566"/>
              <a:gd name="connsiteX2665" fmla="*/ 2501238 w 5979492"/>
              <a:gd name="connsiteY2665" fmla="*/ 387394 h 5913566"/>
              <a:gd name="connsiteX2666" fmla="*/ 2513712 w 5979492"/>
              <a:gd name="connsiteY2666" fmla="*/ 394238 h 5913566"/>
              <a:gd name="connsiteX2667" fmla="*/ 2526187 w 5979492"/>
              <a:gd name="connsiteY2667" fmla="*/ 401630 h 5913566"/>
              <a:gd name="connsiteX2668" fmla="*/ 2538379 w 5979492"/>
              <a:gd name="connsiteY2668" fmla="*/ 409569 h 5913566"/>
              <a:gd name="connsiteX2669" fmla="*/ 2546034 w 5979492"/>
              <a:gd name="connsiteY2669" fmla="*/ 413950 h 5913566"/>
              <a:gd name="connsiteX2670" fmla="*/ 2553405 w 5979492"/>
              <a:gd name="connsiteY2670" fmla="*/ 418330 h 5913566"/>
              <a:gd name="connsiteX2671" fmla="*/ 2561343 w 5979492"/>
              <a:gd name="connsiteY2671" fmla="*/ 422437 h 5913566"/>
              <a:gd name="connsiteX2672" fmla="*/ 2569282 w 5979492"/>
              <a:gd name="connsiteY2672" fmla="*/ 425996 h 5913566"/>
              <a:gd name="connsiteX2673" fmla="*/ 2585726 w 5979492"/>
              <a:gd name="connsiteY2673" fmla="*/ 433114 h 5913566"/>
              <a:gd name="connsiteX2674" fmla="*/ 2593665 w 5979492"/>
              <a:gd name="connsiteY2674" fmla="*/ 436947 h 5913566"/>
              <a:gd name="connsiteX2675" fmla="*/ 2601604 w 5979492"/>
              <a:gd name="connsiteY2675" fmla="*/ 440507 h 5913566"/>
              <a:gd name="connsiteX2676" fmla="*/ 2616914 w 5979492"/>
              <a:gd name="connsiteY2676" fmla="*/ 425996 h 5913566"/>
              <a:gd name="connsiteX2677" fmla="*/ 2608692 w 5979492"/>
              <a:gd name="connsiteY2677" fmla="*/ 418878 h 5913566"/>
              <a:gd name="connsiteX2678" fmla="*/ 2601604 w 5979492"/>
              <a:gd name="connsiteY2678" fmla="*/ 412307 h 5913566"/>
              <a:gd name="connsiteX2679" fmla="*/ 2595650 w 5979492"/>
              <a:gd name="connsiteY2679" fmla="*/ 406011 h 5913566"/>
              <a:gd name="connsiteX2680" fmla="*/ 2591397 w 5979492"/>
              <a:gd name="connsiteY2680" fmla="*/ 399988 h 5913566"/>
              <a:gd name="connsiteX2681" fmla="*/ 2589129 w 5979492"/>
              <a:gd name="connsiteY2681" fmla="*/ 397250 h 5913566"/>
              <a:gd name="connsiteX2682" fmla="*/ 2587712 w 5979492"/>
              <a:gd name="connsiteY2682" fmla="*/ 394512 h 5913566"/>
              <a:gd name="connsiteX2683" fmla="*/ 2586577 w 5979492"/>
              <a:gd name="connsiteY2683" fmla="*/ 392048 h 5913566"/>
              <a:gd name="connsiteX2684" fmla="*/ 2585726 w 5979492"/>
              <a:gd name="connsiteY2684" fmla="*/ 389584 h 5913566"/>
              <a:gd name="connsiteX2685" fmla="*/ 2585159 w 5979492"/>
              <a:gd name="connsiteY2685" fmla="*/ 387394 h 5913566"/>
              <a:gd name="connsiteX2686" fmla="*/ 2584876 w 5979492"/>
              <a:gd name="connsiteY2686" fmla="*/ 385204 h 5913566"/>
              <a:gd name="connsiteX2687" fmla="*/ 2584876 w 5979492"/>
              <a:gd name="connsiteY2687" fmla="*/ 383013 h 5913566"/>
              <a:gd name="connsiteX2688" fmla="*/ 2585443 w 5979492"/>
              <a:gd name="connsiteY2688" fmla="*/ 381097 h 5913566"/>
              <a:gd name="connsiteX2689" fmla="*/ 2586294 w 5979492"/>
              <a:gd name="connsiteY2689" fmla="*/ 379454 h 5913566"/>
              <a:gd name="connsiteX2690" fmla="*/ 2587144 w 5979492"/>
              <a:gd name="connsiteY2690" fmla="*/ 377811 h 5913566"/>
              <a:gd name="connsiteX2691" fmla="*/ 2588563 w 5979492"/>
              <a:gd name="connsiteY2691" fmla="*/ 375895 h 5913566"/>
              <a:gd name="connsiteX2692" fmla="*/ 2590263 w 5979492"/>
              <a:gd name="connsiteY2692" fmla="*/ 374526 h 5913566"/>
              <a:gd name="connsiteX2693" fmla="*/ 2592815 w 5979492"/>
              <a:gd name="connsiteY2693" fmla="*/ 373431 h 5913566"/>
              <a:gd name="connsiteX2694" fmla="*/ 2595083 w 5979492"/>
              <a:gd name="connsiteY2694" fmla="*/ 372063 h 5913566"/>
              <a:gd name="connsiteX2695" fmla="*/ 2598201 w 5979492"/>
              <a:gd name="connsiteY2695" fmla="*/ 370967 h 5913566"/>
              <a:gd name="connsiteX2696" fmla="*/ 2601321 w 5979492"/>
              <a:gd name="connsiteY2696" fmla="*/ 370146 h 5913566"/>
              <a:gd name="connsiteX2697" fmla="*/ 2605290 w 5979492"/>
              <a:gd name="connsiteY2697" fmla="*/ 369325 h 5913566"/>
              <a:gd name="connsiteX2698" fmla="*/ 2608975 w 5979492"/>
              <a:gd name="connsiteY2698" fmla="*/ 368777 h 5913566"/>
              <a:gd name="connsiteX2699" fmla="*/ 2613512 w 5979492"/>
              <a:gd name="connsiteY2699" fmla="*/ 368230 h 5913566"/>
              <a:gd name="connsiteX2700" fmla="*/ 2618332 w 5979492"/>
              <a:gd name="connsiteY2700" fmla="*/ 367955 h 5913566"/>
              <a:gd name="connsiteX2701" fmla="*/ 2629106 w 5979492"/>
              <a:gd name="connsiteY2701" fmla="*/ 367682 h 5913566"/>
              <a:gd name="connsiteX2702" fmla="*/ 2641581 w 5979492"/>
              <a:gd name="connsiteY2702" fmla="*/ 367955 h 5913566"/>
              <a:gd name="connsiteX2703" fmla="*/ 2641864 w 5979492"/>
              <a:gd name="connsiteY2703" fmla="*/ 363849 h 5913566"/>
              <a:gd name="connsiteX2704" fmla="*/ 2642148 w 5979492"/>
              <a:gd name="connsiteY2704" fmla="*/ 360290 h 5913566"/>
              <a:gd name="connsiteX2705" fmla="*/ 2641864 w 5979492"/>
              <a:gd name="connsiteY2705" fmla="*/ 356457 h 5913566"/>
              <a:gd name="connsiteX2706" fmla="*/ 2641014 w 5979492"/>
              <a:gd name="connsiteY2706" fmla="*/ 353446 h 5913566"/>
              <a:gd name="connsiteX2707" fmla="*/ 2640163 w 5979492"/>
              <a:gd name="connsiteY2707" fmla="*/ 350160 h 5913566"/>
              <a:gd name="connsiteX2708" fmla="*/ 2638745 w 5979492"/>
              <a:gd name="connsiteY2708" fmla="*/ 347148 h 5913566"/>
              <a:gd name="connsiteX2709" fmla="*/ 2637044 w 5979492"/>
              <a:gd name="connsiteY2709" fmla="*/ 344137 h 5913566"/>
              <a:gd name="connsiteX2710" fmla="*/ 2635059 w 5979492"/>
              <a:gd name="connsiteY2710" fmla="*/ 341673 h 5913566"/>
              <a:gd name="connsiteX2711" fmla="*/ 2633075 w 5979492"/>
              <a:gd name="connsiteY2711" fmla="*/ 338662 h 5913566"/>
              <a:gd name="connsiteX2712" fmla="*/ 2630807 w 5979492"/>
              <a:gd name="connsiteY2712" fmla="*/ 336472 h 5913566"/>
              <a:gd name="connsiteX2713" fmla="*/ 2625420 w 5979492"/>
              <a:gd name="connsiteY2713" fmla="*/ 331544 h 5913566"/>
              <a:gd name="connsiteX2714" fmla="*/ 2619750 w 5979492"/>
              <a:gd name="connsiteY2714" fmla="*/ 327436 h 5913566"/>
              <a:gd name="connsiteX2715" fmla="*/ 2613796 w 5979492"/>
              <a:gd name="connsiteY2715" fmla="*/ 323056 h 5913566"/>
              <a:gd name="connsiteX2716" fmla="*/ 2608125 w 5979492"/>
              <a:gd name="connsiteY2716" fmla="*/ 318676 h 5913566"/>
              <a:gd name="connsiteX2717" fmla="*/ 2602455 w 5979492"/>
              <a:gd name="connsiteY2717" fmla="*/ 314569 h 5913566"/>
              <a:gd name="connsiteX2718" fmla="*/ 2597351 w 5979492"/>
              <a:gd name="connsiteY2718" fmla="*/ 309642 h 5913566"/>
              <a:gd name="connsiteX2719" fmla="*/ 2595083 w 5979492"/>
              <a:gd name="connsiteY2719" fmla="*/ 307177 h 5913566"/>
              <a:gd name="connsiteX2720" fmla="*/ 2593099 w 5979492"/>
              <a:gd name="connsiteY2720" fmla="*/ 304714 h 5913566"/>
              <a:gd name="connsiteX2721" fmla="*/ 2591397 w 5979492"/>
              <a:gd name="connsiteY2721" fmla="*/ 301976 h 5913566"/>
              <a:gd name="connsiteX2722" fmla="*/ 2589696 w 5979492"/>
              <a:gd name="connsiteY2722" fmla="*/ 299238 h 5913566"/>
              <a:gd name="connsiteX2723" fmla="*/ 2588563 w 5979492"/>
              <a:gd name="connsiteY2723" fmla="*/ 296226 h 5913566"/>
              <a:gd name="connsiteX2724" fmla="*/ 2587712 w 5979492"/>
              <a:gd name="connsiteY2724" fmla="*/ 292941 h 5913566"/>
              <a:gd name="connsiteX2725" fmla="*/ 2587144 w 5979492"/>
              <a:gd name="connsiteY2725" fmla="*/ 289930 h 5913566"/>
              <a:gd name="connsiteX2726" fmla="*/ 2586860 w 5979492"/>
              <a:gd name="connsiteY2726" fmla="*/ 286097 h 5913566"/>
              <a:gd name="connsiteX2727" fmla="*/ 2587144 w 5979492"/>
              <a:gd name="connsiteY2727" fmla="*/ 282537 h 5913566"/>
              <a:gd name="connsiteX2728" fmla="*/ 2587995 w 5979492"/>
              <a:gd name="connsiteY2728" fmla="*/ 278431 h 5913566"/>
              <a:gd name="connsiteX2729" fmla="*/ 2602738 w 5979492"/>
              <a:gd name="connsiteY2729" fmla="*/ 254886 h 5913566"/>
              <a:gd name="connsiteX2730" fmla="*/ 2618048 w 5979492"/>
              <a:gd name="connsiteY2730" fmla="*/ 231067 h 5913566"/>
              <a:gd name="connsiteX2731" fmla="*/ 2610393 w 5979492"/>
              <a:gd name="connsiteY2731" fmla="*/ 226414 h 5913566"/>
              <a:gd name="connsiteX2732" fmla="*/ 2603305 w 5979492"/>
              <a:gd name="connsiteY2732" fmla="*/ 221486 h 5913566"/>
              <a:gd name="connsiteX2733" fmla="*/ 2599903 w 5979492"/>
              <a:gd name="connsiteY2733" fmla="*/ 218748 h 5913566"/>
              <a:gd name="connsiteX2734" fmla="*/ 2596500 w 5979492"/>
              <a:gd name="connsiteY2734" fmla="*/ 216010 h 5913566"/>
              <a:gd name="connsiteX2735" fmla="*/ 2593665 w 5979492"/>
              <a:gd name="connsiteY2735" fmla="*/ 213272 h 5913566"/>
              <a:gd name="connsiteX2736" fmla="*/ 2590547 w 5979492"/>
              <a:gd name="connsiteY2736" fmla="*/ 210260 h 5913566"/>
              <a:gd name="connsiteX2737" fmla="*/ 2588279 w 5979492"/>
              <a:gd name="connsiteY2737" fmla="*/ 207249 h 5913566"/>
              <a:gd name="connsiteX2738" fmla="*/ 2586294 w 5979492"/>
              <a:gd name="connsiteY2738" fmla="*/ 203964 h 5913566"/>
              <a:gd name="connsiteX2739" fmla="*/ 2584309 w 5979492"/>
              <a:gd name="connsiteY2739" fmla="*/ 200679 h 5913566"/>
              <a:gd name="connsiteX2740" fmla="*/ 2583175 w 5979492"/>
              <a:gd name="connsiteY2740" fmla="*/ 196846 h 5913566"/>
              <a:gd name="connsiteX2741" fmla="*/ 2582608 w 5979492"/>
              <a:gd name="connsiteY2741" fmla="*/ 193013 h 5913566"/>
              <a:gd name="connsiteX2742" fmla="*/ 2582608 w 5979492"/>
              <a:gd name="connsiteY2742" fmla="*/ 189180 h 5913566"/>
              <a:gd name="connsiteX2743" fmla="*/ 2583175 w 5979492"/>
              <a:gd name="connsiteY2743" fmla="*/ 184525 h 5913566"/>
              <a:gd name="connsiteX2744" fmla="*/ 2584309 w 5979492"/>
              <a:gd name="connsiteY2744" fmla="*/ 179872 h 5913566"/>
              <a:gd name="connsiteX2745" fmla="*/ 2586294 w 5979492"/>
              <a:gd name="connsiteY2745" fmla="*/ 175764 h 5913566"/>
              <a:gd name="connsiteX2746" fmla="*/ 2588563 w 5979492"/>
              <a:gd name="connsiteY2746" fmla="*/ 171932 h 5913566"/>
              <a:gd name="connsiteX2747" fmla="*/ 2590831 w 5979492"/>
              <a:gd name="connsiteY2747" fmla="*/ 169194 h 5913566"/>
              <a:gd name="connsiteX2748" fmla="*/ 2593665 w 5979492"/>
              <a:gd name="connsiteY2748" fmla="*/ 166730 h 5913566"/>
              <a:gd name="connsiteX2749" fmla="*/ 2596500 w 5979492"/>
              <a:gd name="connsiteY2749" fmla="*/ 164813 h 5913566"/>
              <a:gd name="connsiteX2750" fmla="*/ 2599903 w 5979492"/>
              <a:gd name="connsiteY2750" fmla="*/ 163718 h 5913566"/>
              <a:gd name="connsiteX2751" fmla="*/ 2603022 w 5979492"/>
              <a:gd name="connsiteY2751" fmla="*/ 162897 h 5913566"/>
              <a:gd name="connsiteX2752" fmla="*/ 2606707 w 5979492"/>
              <a:gd name="connsiteY2752" fmla="*/ 162350 h 5913566"/>
              <a:gd name="connsiteX2753" fmla="*/ 2610109 w 5979492"/>
              <a:gd name="connsiteY2753" fmla="*/ 162350 h 5913566"/>
              <a:gd name="connsiteX2754" fmla="*/ 2614079 w 5979492"/>
              <a:gd name="connsiteY2754" fmla="*/ 162623 h 5913566"/>
              <a:gd name="connsiteX2755" fmla="*/ 2618048 w 5979492"/>
              <a:gd name="connsiteY2755" fmla="*/ 162897 h 5913566"/>
              <a:gd name="connsiteX2756" fmla="*/ 2621734 w 5979492"/>
              <a:gd name="connsiteY2756" fmla="*/ 163445 h 5913566"/>
              <a:gd name="connsiteX2757" fmla="*/ 2629673 w 5979492"/>
              <a:gd name="connsiteY2757" fmla="*/ 165088 h 5913566"/>
              <a:gd name="connsiteX2758" fmla="*/ 2637611 w 5979492"/>
              <a:gd name="connsiteY2758" fmla="*/ 166730 h 5913566"/>
              <a:gd name="connsiteX2759" fmla="*/ 2641581 w 5979492"/>
              <a:gd name="connsiteY2759" fmla="*/ 167278 h 5913566"/>
              <a:gd name="connsiteX2760" fmla="*/ 2645266 w 5979492"/>
              <a:gd name="connsiteY2760" fmla="*/ 167551 h 5913566"/>
              <a:gd name="connsiteX2761" fmla="*/ 2648101 w 5979492"/>
              <a:gd name="connsiteY2761" fmla="*/ 167551 h 5913566"/>
              <a:gd name="connsiteX2762" fmla="*/ 2651221 w 5979492"/>
              <a:gd name="connsiteY2762" fmla="*/ 167278 h 5913566"/>
              <a:gd name="connsiteX2763" fmla="*/ 2653772 w 5979492"/>
              <a:gd name="connsiteY2763" fmla="*/ 166456 h 5913566"/>
              <a:gd name="connsiteX2764" fmla="*/ 2655757 w 5979492"/>
              <a:gd name="connsiteY2764" fmla="*/ 165635 h 5913566"/>
              <a:gd name="connsiteX2765" fmla="*/ 2657742 w 5979492"/>
              <a:gd name="connsiteY2765" fmla="*/ 164266 h 5913566"/>
              <a:gd name="connsiteX2766" fmla="*/ 2659442 w 5979492"/>
              <a:gd name="connsiteY2766" fmla="*/ 162623 h 5913566"/>
              <a:gd name="connsiteX2767" fmla="*/ 2660576 w 5979492"/>
              <a:gd name="connsiteY2767" fmla="*/ 160707 h 5913566"/>
              <a:gd name="connsiteX2768" fmla="*/ 2661710 w 5979492"/>
              <a:gd name="connsiteY2768" fmla="*/ 158790 h 5913566"/>
              <a:gd name="connsiteX2769" fmla="*/ 2662561 w 5979492"/>
              <a:gd name="connsiteY2769" fmla="*/ 156600 h 5913566"/>
              <a:gd name="connsiteX2770" fmla="*/ 2663411 w 5979492"/>
              <a:gd name="connsiteY2770" fmla="*/ 153862 h 5913566"/>
              <a:gd name="connsiteX2771" fmla="*/ 2663979 w 5979492"/>
              <a:gd name="connsiteY2771" fmla="*/ 151399 h 5913566"/>
              <a:gd name="connsiteX2772" fmla="*/ 2664263 w 5979492"/>
              <a:gd name="connsiteY2772" fmla="*/ 148387 h 5913566"/>
              <a:gd name="connsiteX2773" fmla="*/ 2664263 w 5979492"/>
              <a:gd name="connsiteY2773" fmla="*/ 142364 h 5913566"/>
              <a:gd name="connsiteX2774" fmla="*/ 2647818 w 5979492"/>
              <a:gd name="connsiteY2774" fmla="*/ 129497 h 5913566"/>
              <a:gd name="connsiteX2775" fmla="*/ 2645833 w 5979492"/>
              <a:gd name="connsiteY2775" fmla="*/ 126485 h 5913566"/>
              <a:gd name="connsiteX2776" fmla="*/ 2642998 w 5979492"/>
              <a:gd name="connsiteY2776" fmla="*/ 123199 h 5913566"/>
              <a:gd name="connsiteX2777" fmla="*/ 2640163 w 5979492"/>
              <a:gd name="connsiteY2777" fmla="*/ 120188 h 5913566"/>
              <a:gd name="connsiteX2778" fmla="*/ 2637327 w 5979492"/>
              <a:gd name="connsiteY2778" fmla="*/ 117176 h 5913566"/>
              <a:gd name="connsiteX2779" fmla="*/ 2630807 w 5979492"/>
              <a:gd name="connsiteY2779" fmla="*/ 111975 h 5913566"/>
              <a:gd name="connsiteX2780" fmla="*/ 2623435 w 5979492"/>
              <a:gd name="connsiteY2780" fmla="*/ 106499 h 5913566"/>
              <a:gd name="connsiteX2781" fmla="*/ 2608408 w 5979492"/>
              <a:gd name="connsiteY2781" fmla="*/ 96096 h 5913566"/>
              <a:gd name="connsiteX2782" fmla="*/ 2601321 w 5979492"/>
              <a:gd name="connsiteY2782" fmla="*/ 90894 h 5913566"/>
              <a:gd name="connsiteX2783" fmla="*/ 2594516 w 5979492"/>
              <a:gd name="connsiteY2783" fmla="*/ 85418 h 5913566"/>
              <a:gd name="connsiteX2784" fmla="*/ 2591397 w 5979492"/>
              <a:gd name="connsiteY2784" fmla="*/ 82681 h 5913566"/>
              <a:gd name="connsiteX2785" fmla="*/ 2588279 w 5979492"/>
              <a:gd name="connsiteY2785" fmla="*/ 79669 h 5913566"/>
              <a:gd name="connsiteX2786" fmla="*/ 2585726 w 5979492"/>
              <a:gd name="connsiteY2786" fmla="*/ 76658 h 5913566"/>
              <a:gd name="connsiteX2787" fmla="*/ 2583175 w 5979492"/>
              <a:gd name="connsiteY2787" fmla="*/ 73646 h 5913566"/>
              <a:gd name="connsiteX2788" fmla="*/ 2581190 w 5979492"/>
              <a:gd name="connsiteY2788" fmla="*/ 70087 h 5913566"/>
              <a:gd name="connsiteX2789" fmla="*/ 2579490 w 5979492"/>
              <a:gd name="connsiteY2789" fmla="*/ 66801 h 5913566"/>
              <a:gd name="connsiteX2790" fmla="*/ 2577788 w 5979492"/>
              <a:gd name="connsiteY2790" fmla="*/ 62969 h 5913566"/>
              <a:gd name="connsiteX2791" fmla="*/ 2576654 w 5979492"/>
              <a:gd name="connsiteY2791" fmla="*/ 59136 h 5913566"/>
              <a:gd name="connsiteX2792" fmla="*/ 2576087 w 5979492"/>
              <a:gd name="connsiteY2792" fmla="*/ 55303 h 5913566"/>
              <a:gd name="connsiteX2793" fmla="*/ 2575804 w 5979492"/>
              <a:gd name="connsiteY2793" fmla="*/ 50922 h 5913566"/>
              <a:gd name="connsiteX2794" fmla="*/ 2576087 w 5979492"/>
              <a:gd name="connsiteY2794" fmla="*/ 46269 h 5913566"/>
              <a:gd name="connsiteX2795" fmla="*/ 2576654 w 5979492"/>
              <a:gd name="connsiteY2795" fmla="*/ 41888 h 5913566"/>
              <a:gd name="connsiteX2796" fmla="*/ 2578355 w 5979492"/>
              <a:gd name="connsiteY2796" fmla="*/ 36960 h 5913566"/>
              <a:gd name="connsiteX2797" fmla="*/ 2580056 w 5979492"/>
              <a:gd name="connsiteY2797" fmla="*/ 31485 h 5913566"/>
              <a:gd name="connsiteX2798" fmla="*/ 2582324 w 5979492"/>
              <a:gd name="connsiteY2798" fmla="*/ 26009 h 5913566"/>
              <a:gd name="connsiteX2799" fmla="*/ 2585726 w 5979492"/>
              <a:gd name="connsiteY2799" fmla="*/ 20260 h 5913566"/>
              <a:gd name="connsiteX2800" fmla="*/ 2595367 w 5979492"/>
              <a:gd name="connsiteY2800" fmla="*/ 17248 h 5913566"/>
              <a:gd name="connsiteX2801" fmla="*/ 2605290 w 5979492"/>
              <a:gd name="connsiteY2801" fmla="*/ 14236 h 5913566"/>
              <a:gd name="connsiteX2802" fmla="*/ 2615213 w 5979492"/>
              <a:gd name="connsiteY2802" fmla="*/ 11773 h 5913566"/>
              <a:gd name="connsiteX2803" fmla="*/ 2625136 w 5979492"/>
              <a:gd name="connsiteY2803" fmla="*/ 9309 h 5913566"/>
              <a:gd name="connsiteX2804" fmla="*/ 2635059 w 5979492"/>
              <a:gd name="connsiteY2804" fmla="*/ 7392 h 5913566"/>
              <a:gd name="connsiteX2805" fmla="*/ 2644983 w 5979492"/>
              <a:gd name="connsiteY2805" fmla="*/ 5750 h 5913566"/>
              <a:gd name="connsiteX2806" fmla="*/ 2654623 w 5979492"/>
              <a:gd name="connsiteY2806" fmla="*/ 4381 h 5913566"/>
              <a:gd name="connsiteX2807" fmla="*/ 2664547 w 5979492"/>
              <a:gd name="connsiteY2807" fmla="*/ 2738 h 5913566"/>
              <a:gd name="connsiteX2808" fmla="*/ 2674469 w 5979492"/>
              <a:gd name="connsiteY2808" fmla="*/ 1917 h 5913566"/>
              <a:gd name="connsiteX2809" fmla="*/ 2684392 w 5979492"/>
              <a:gd name="connsiteY2809" fmla="*/ 1095 h 5913566"/>
              <a:gd name="connsiteX2810" fmla="*/ 2694032 w 5979492"/>
              <a:gd name="connsiteY2810" fmla="*/ 548 h 5913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</a:cxnLst>
            <a:rect l="l" t="t" r="r" b="b"/>
            <a:pathLst>
              <a:path w="5979492" h="5913566">
                <a:moveTo>
                  <a:pt x="1130405" y="1793782"/>
                </a:moveTo>
                <a:lnTo>
                  <a:pt x="1128704" y="1797067"/>
                </a:lnTo>
                <a:lnTo>
                  <a:pt x="1127570" y="1800353"/>
                </a:lnTo>
                <a:lnTo>
                  <a:pt x="1126719" y="1803091"/>
                </a:lnTo>
                <a:lnTo>
                  <a:pt x="1127570" y="1801995"/>
                </a:lnTo>
                <a:lnTo>
                  <a:pt x="1128420" y="1800627"/>
                </a:lnTo>
                <a:lnTo>
                  <a:pt x="1129271" y="1799258"/>
                </a:lnTo>
                <a:lnTo>
                  <a:pt x="1130405" y="1797889"/>
                </a:lnTo>
                <a:lnTo>
                  <a:pt x="1131822" y="1796794"/>
                </a:lnTo>
                <a:lnTo>
                  <a:pt x="1133241" y="1795972"/>
                </a:lnTo>
                <a:lnTo>
                  <a:pt x="1130405" y="1794056"/>
                </a:lnTo>
                <a:close/>
                <a:moveTo>
                  <a:pt x="2703956" y="0"/>
                </a:moveTo>
                <a:lnTo>
                  <a:pt x="2713879" y="0"/>
                </a:lnTo>
                <a:lnTo>
                  <a:pt x="2723802" y="0"/>
                </a:lnTo>
                <a:lnTo>
                  <a:pt x="2733442" y="0"/>
                </a:lnTo>
                <a:lnTo>
                  <a:pt x="2743365" y="548"/>
                </a:lnTo>
                <a:lnTo>
                  <a:pt x="2763211" y="1643"/>
                </a:lnTo>
                <a:lnTo>
                  <a:pt x="2782775" y="3560"/>
                </a:lnTo>
                <a:lnTo>
                  <a:pt x="2802621" y="5476"/>
                </a:lnTo>
                <a:lnTo>
                  <a:pt x="2822468" y="8213"/>
                </a:lnTo>
                <a:lnTo>
                  <a:pt x="2842315" y="11225"/>
                </a:lnTo>
                <a:lnTo>
                  <a:pt x="2862161" y="14511"/>
                </a:lnTo>
                <a:lnTo>
                  <a:pt x="2902137" y="21629"/>
                </a:lnTo>
                <a:lnTo>
                  <a:pt x="2916031" y="24640"/>
                </a:lnTo>
                <a:lnTo>
                  <a:pt x="2929923" y="27652"/>
                </a:lnTo>
                <a:lnTo>
                  <a:pt x="2943532" y="31211"/>
                </a:lnTo>
                <a:lnTo>
                  <a:pt x="2956858" y="35318"/>
                </a:lnTo>
                <a:lnTo>
                  <a:pt x="2969900" y="39424"/>
                </a:lnTo>
                <a:lnTo>
                  <a:pt x="2982942" y="43804"/>
                </a:lnTo>
                <a:lnTo>
                  <a:pt x="2995700" y="48732"/>
                </a:lnTo>
                <a:lnTo>
                  <a:pt x="3008459" y="53660"/>
                </a:lnTo>
                <a:lnTo>
                  <a:pt x="3020934" y="58862"/>
                </a:lnTo>
                <a:lnTo>
                  <a:pt x="3033125" y="64338"/>
                </a:lnTo>
                <a:lnTo>
                  <a:pt x="3045317" y="70361"/>
                </a:lnTo>
                <a:lnTo>
                  <a:pt x="3057225" y="76110"/>
                </a:lnTo>
                <a:lnTo>
                  <a:pt x="3069133" y="82407"/>
                </a:lnTo>
                <a:lnTo>
                  <a:pt x="3080757" y="88704"/>
                </a:lnTo>
                <a:lnTo>
                  <a:pt x="3092382" y="95274"/>
                </a:lnTo>
                <a:lnTo>
                  <a:pt x="3104005" y="101845"/>
                </a:lnTo>
                <a:lnTo>
                  <a:pt x="3126687" y="115534"/>
                </a:lnTo>
                <a:lnTo>
                  <a:pt x="3149369" y="129497"/>
                </a:lnTo>
                <a:lnTo>
                  <a:pt x="3171768" y="144006"/>
                </a:lnTo>
                <a:lnTo>
                  <a:pt x="3193883" y="158243"/>
                </a:lnTo>
                <a:lnTo>
                  <a:pt x="3237828" y="186990"/>
                </a:lnTo>
                <a:lnTo>
                  <a:pt x="3260227" y="201499"/>
                </a:lnTo>
                <a:lnTo>
                  <a:pt x="3282342" y="215188"/>
                </a:lnTo>
                <a:lnTo>
                  <a:pt x="3317215" y="235722"/>
                </a:lnTo>
                <a:lnTo>
                  <a:pt x="3334226" y="245851"/>
                </a:lnTo>
                <a:lnTo>
                  <a:pt x="3351521" y="255434"/>
                </a:lnTo>
                <a:lnTo>
                  <a:pt x="3369100" y="265016"/>
                </a:lnTo>
                <a:lnTo>
                  <a:pt x="3386111" y="274324"/>
                </a:lnTo>
                <a:lnTo>
                  <a:pt x="3403689" y="283359"/>
                </a:lnTo>
                <a:lnTo>
                  <a:pt x="3421551" y="291846"/>
                </a:lnTo>
                <a:lnTo>
                  <a:pt x="3439129" y="300059"/>
                </a:lnTo>
                <a:lnTo>
                  <a:pt x="3456992" y="308272"/>
                </a:lnTo>
                <a:lnTo>
                  <a:pt x="3475420" y="315938"/>
                </a:lnTo>
                <a:lnTo>
                  <a:pt x="3493850" y="323056"/>
                </a:lnTo>
                <a:lnTo>
                  <a:pt x="3511995" y="329901"/>
                </a:lnTo>
                <a:lnTo>
                  <a:pt x="3530991" y="336472"/>
                </a:lnTo>
                <a:lnTo>
                  <a:pt x="3549987" y="342495"/>
                </a:lnTo>
                <a:lnTo>
                  <a:pt x="3569550" y="348244"/>
                </a:lnTo>
                <a:lnTo>
                  <a:pt x="3588829" y="353719"/>
                </a:lnTo>
                <a:lnTo>
                  <a:pt x="3607542" y="359469"/>
                </a:lnTo>
                <a:lnTo>
                  <a:pt x="3626538" y="365765"/>
                </a:lnTo>
                <a:lnTo>
                  <a:pt x="3644967" y="372336"/>
                </a:lnTo>
                <a:lnTo>
                  <a:pt x="3663396" y="379181"/>
                </a:lnTo>
                <a:lnTo>
                  <a:pt x="3681258" y="386299"/>
                </a:lnTo>
                <a:lnTo>
                  <a:pt x="3699120" y="393965"/>
                </a:lnTo>
                <a:lnTo>
                  <a:pt x="3716981" y="402178"/>
                </a:lnTo>
                <a:lnTo>
                  <a:pt x="3733993" y="410939"/>
                </a:lnTo>
                <a:lnTo>
                  <a:pt x="3751288" y="419700"/>
                </a:lnTo>
                <a:lnTo>
                  <a:pt x="3768015" y="429555"/>
                </a:lnTo>
                <a:lnTo>
                  <a:pt x="3784460" y="439411"/>
                </a:lnTo>
                <a:lnTo>
                  <a:pt x="3800621" y="450088"/>
                </a:lnTo>
                <a:lnTo>
                  <a:pt x="3816215" y="461313"/>
                </a:lnTo>
                <a:lnTo>
                  <a:pt x="3831525" y="473085"/>
                </a:lnTo>
                <a:lnTo>
                  <a:pt x="3839463" y="479383"/>
                </a:lnTo>
                <a:lnTo>
                  <a:pt x="3846835" y="485679"/>
                </a:lnTo>
                <a:lnTo>
                  <a:pt x="3850804" y="483763"/>
                </a:lnTo>
                <a:lnTo>
                  <a:pt x="3854491" y="482941"/>
                </a:lnTo>
                <a:lnTo>
                  <a:pt x="3857893" y="482668"/>
                </a:lnTo>
                <a:lnTo>
                  <a:pt x="3861295" y="482941"/>
                </a:lnTo>
                <a:lnTo>
                  <a:pt x="3864413" y="483489"/>
                </a:lnTo>
                <a:lnTo>
                  <a:pt x="3867533" y="484584"/>
                </a:lnTo>
                <a:lnTo>
                  <a:pt x="3870084" y="485953"/>
                </a:lnTo>
                <a:lnTo>
                  <a:pt x="3873203" y="487596"/>
                </a:lnTo>
                <a:lnTo>
                  <a:pt x="3878022" y="491155"/>
                </a:lnTo>
                <a:lnTo>
                  <a:pt x="3883410" y="494988"/>
                </a:lnTo>
                <a:lnTo>
                  <a:pt x="3888513" y="498820"/>
                </a:lnTo>
                <a:lnTo>
                  <a:pt x="3891348" y="500190"/>
                </a:lnTo>
                <a:lnTo>
                  <a:pt x="3894183" y="501558"/>
                </a:lnTo>
                <a:lnTo>
                  <a:pt x="3901271" y="503475"/>
                </a:lnTo>
                <a:lnTo>
                  <a:pt x="3908076" y="505665"/>
                </a:lnTo>
                <a:lnTo>
                  <a:pt x="3914597" y="507856"/>
                </a:lnTo>
                <a:lnTo>
                  <a:pt x="3921402" y="510319"/>
                </a:lnTo>
                <a:lnTo>
                  <a:pt x="3934444" y="515521"/>
                </a:lnTo>
                <a:lnTo>
                  <a:pt x="3947202" y="521270"/>
                </a:lnTo>
                <a:lnTo>
                  <a:pt x="3959677" y="527567"/>
                </a:lnTo>
                <a:lnTo>
                  <a:pt x="3971869" y="534138"/>
                </a:lnTo>
                <a:lnTo>
                  <a:pt x="3984060" y="540982"/>
                </a:lnTo>
                <a:lnTo>
                  <a:pt x="3995685" y="548100"/>
                </a:lnTo>
                <a:lnTo>
                  <a:pt x="4019501" y="562611"/>
                </a:lnTo>
                <a:lnTo>
                  <a:pt x="4043599" y="576847"/>
                </a:lnTo>
                <a:lnTo>
                  <a:pt x="4055507" y="583691"/>
                </a:lnTo>
                <a:lnTo>
                  <a:pt x="4067699" y="590536"/>
                </a:lnTo>
                <a:lnTo>
                  <a:pt x="4079891" y="596832"/>
                </a:lnTo>
                <a:lnTo>
                  <a:pt x="4092649" y="602582"/>
                </a:lnTo>
                <a:lnTo>
                  <a:pt x="4134894" y="629412"/>
                </a:lnTo>
                <a:lnTo>
                  <a:pt x="4177139" y="655968"/>
                </a:lnTo>
                <a:lnTo>
                  <a:pt x="4219383" y="683072"/>
                </a:lnTo>
                <a:lnTo>
                  <a:pt x="4261062" y="710176"/>
                </a:lnTo>
                <a:lnTo>
                  <a:pt x="4281759" y="724139"/>
                </a:lnTo>
                <a:lnTo>
                  <a:pt x="4302172" y="738101"/>
                </a:lnTo>
                <a:lnTo>
                  <a:pt x="4322586" y="752337"/>
                </a:lnTo>
                <a:lnTo>
                  <a:pt x="4342999" y="766848"/>
                </a:lnTo>
                <a:lnTo>
                  <a:pt x="4363130" y="781358"/>
                </a:lnTo>
                <a:lnTo>
                  <a:pt x="4382977" y="796141"/>
                </a:lnTo>
                <a:lnTo>
                  <a:pt x="4402539" y="811473"/>
                </a:lnTo>
                <a:lnTo>
                  <a:pt x="4421819" y="827079"/>
                </a:lnTo>
                <a:lnTo>
                  <a:pt x="4431459" y="835018"/>
                </a:lnTo>
                <a:lnTo>
                  <a:pt x="4441382" y="842958"/>
                </a:lnTo>
                <a:lnTo>
                  <a:pt x="4460662" y="858837"/>
                </a:lnTo>
                <a:lnTo>
                  <a:pt x="4479941" y="875263"/>
                </a:lnTo>
                <a:lnTo>
                  <a:pt x="4499504" y="891142"/>
                </a:lnTo>
                <a:lnTo>
                  <a:pt x="4509143" y="899081"/>
                </a:lnTo>
                <a:lnTo>
                  <a:pt x="4518783" y="906747"/>
                </a:lnTo>
                <a:lnTo>
                  <a:pt x="4528991" y="914413"/>
                </a:lnTo>
                <a:lnTo>
                  <a:pt x="4539481" y="921531"/>
                </a:lnTo>
                <a:lnTo>
                  <a:pt x="4549971" y="928649"/>
                </a:lnTo>
                <a:lnTo>
                  <a:pt x="4560745" y="935494"/>
                </a:lnTo>
                <a:lnTo>
                  <a:pt x="4572085" y="942065"/>
                </a:lnTo>
                <a:lnTo>
                  <a:pt x="4583143" y="948088"/>
                </a:lnTo>
                <a:lnTo>
                  <a:pt x="4588247" y="954384"/>
                </a:lnTo>
                <a:lnTo>
                  <a:pt x="4593633" y="960681"/>
                </a:lnTo>
                <a:lnTo>
                  <a:pt x="4599021" y="966704"/>
                </a:lnTo>
                <a:lnTo>
                  <a:pt x="4604691" y="972728"/>
                </a:lnTo>
                <a:lnTo>
                  <a:pt x="4610078" y="978476"/>
                </a:lnTo>
                <a:lnTo>
                  <a:pt x="4616032" y="984226"/>
                </a:lnTo>
                <a:lnTo>
                  <a:pt x="4627940" y="995451"/>
                </a:lnTo>
                <a:lnTo>
                  <a:pt x="4640415" y="1006128"/>
                </a:lnTo>
                <a:lnTo>
                  <a:pt x="4653173" y="1016258"/>
                </a:lnTo>
                <a:lnTo>
                  <a:pt x="4666215" y="1026388"/>
                </a:lnTo>
                <a:lnTo>
                  <a:pt x="4679257" y="1035969"/>
                </a:lnTo>
                <a:lnTo>
                  <a:pt x="4705909" y="1055134"/>
                </a:lnTo>
                <a:lnTo>
                  <a:pt x="4732843" y="1074298"/>
                </a:lnTo>
                <a:lnTo>
                  <a:pt x="4745885" y="1084154"/>
                </a:lnTo>
                <a:lnTo>
                  <a:pt x="4758927" y="1094010"/>
                </a:lnTo>
                <a:lnTo>
                  <a:pt x="4771969" y="1104414"/>
                </a:lnTo>
                <a:lnTo>
                  <a:pt x="4784445" y="1114817"/>
                </a:lnTo>
                <a:lnTo>
                  <a:pt x="4792383" y="1121662"/>
                </a:lnTo>
                <a:lnTo>
                  <a:pt x="4801172" y="1128233"/>
                </a:lnTo>
                <a:lnTo>
                  <a:pt x="4809395" y="1134803"/>
                </a:lnTo>
                <a:lnTo>
                  <a:pt x="4817333" y="1141647"/>
                </a:lnTo>
                <a:lnTo>
                  <a:pt x="4824988" y="1148492"/>
                </a:lnTo>
                <a:lnTo>
                  <a:pt x="4828957" y="1152325"/>
                </a:lnTo>
                <a:lnTo>
                  <a:pt x="4832359" y="1155883"/>
                </a:lnTo>
                <a:lnTo>
                  <a:pt x="4835762" y="1159991"/>
                </a:lnTo>
                <a:lnTo>
                  <a:pt x="4838881" y="1163823"/>
                </a:lnTo>
                <a:lnTo>
                  <a:pt x="4841999" y="1168204"/>
                </a:lnTo>
                <a:lnTo>
                  <a:pt x="4844835" y="1172858"/>
                </a:lnTo>
                <a:lnTo>
                  <a:pt x="4946619" y="1258276"/>
                </a:lnTo>
                <a:lnTo>
                  <a:pt x="5026289" y="1327815"/>
                </a:lnTo>
                <a:lnTo>
                  <a:pt x="5105675" y="1397902"/>
                </a:lnTo>
                <a:lnTo>
                  <a:pt x="5123821" y="1426649"/>
                </a:lnTo>
                <a:lnTo>
                  <a:pt x="5132327" y="1431029"/>
                </a:lnTo>
                <a:lnTo>
                  <a:pt x="5140832" y="1435409"/>
                </a:lnTo>
                <a:lnTo>
                  <a:pt x="5149054" y="1440063"/>
                </a:lnTo>
                <a:lnTo>
                  <a:pt x="5156993" y="1444991"/>
                </a:lnTo>
                <a:lnTo>
                  <a:pt x="5164648" y="1450193"/>
                </a:lnTo>
                <a:lnTo>
                  <a:pt x="5172587" y="1455121"/>
                </a:lnTo>
                <a:lnTo>
                  <a:pt x="5179958" y="1460597"/>
                </a:lnTo>
                <a:lnTo>
                  <a:pt x="5187330" y="1466072"/>
                </a:lnTo>
                <a:lnTo>
                  <a:pt x="5194701" y="1471548"/>
                </a:lnTo>
                <a:lnTo>
                  <a:pt x="5201790" y="1477297"/>
                </a:lnTo>
                <a:lnTo>
                  <a:pt x="5215399" y="1489070"/>
                </a:lnTo>
                <a:lnTo>
                  <a:pt x="5228724" y="1501389"/>
                </a:lnTo>
                <a:lnTo>
                  <a:pt x="5241766" y="1513709"/>
                </a:lnTo>
                <a:lnTo>
                  <a:pt x="5254524" y="1526577"/>
                </a:lnTo>
                <a:lnTo>
                  <a:pt x="5266716" y="1539718"/>
                </a:lnTo>
                <a:lnTo>
                  <a:pt x="5279191" y="1552859"/>
                </a:lnTo>
                <a:lnTo>
                  <a:pt x="5291099" y="1566275"/>
                </a:lnTo>
                <a:lnTo>
                  <a:pt x="5314631" y="1593378"/>
                </a:lnTo>
                <a:lnTo>
                  <a:pt x="5338731" y="1620208"/>
                </a:lnTo>
                <a:lnTo>
                  <a:pt x="5350922" y="1627326"/>
                </a:lnTo>
                <a:lnTo>
                  <a:pt x="5362831" y="1635266"/>
                </a:lnTo>
                <a:lnTo>
                  <a:pt x="5368785" y="1639099"/>
                </a:lnTo>
                <a:lnTo>
                  <a:pt x="5373887" y="1643479"/>
                </a:lnTo>
                <a:lnTo>
                  <a:pt x="5379558" y="1647860"/>
                </a:lnTo>
                <a:lnTo>
                  <a:pt x="5384661" y="1651966"/>
                </a:lnTo>
                <a:lnTo>
                  <a:pt x="5389765" y="1656621"/>
                </a:lnTo>
                <a:lnTo>
                  <a:pt x="5394869" y="1661549"/>
                </a:lnTo>
                <a:lnTo>
                  <a:pt x="5399405" y="1666477"/>
                </a:lnTo>
                <a:lnTo>
                  <a:pt x="5403941" y="1671405"/>
                </a:lnTo>
                <a:lnTo>
                  <a:pt x="5408477" y="1676606"/>
                </a:lnTo>
                <a:lnTo>
                  <a:pt x="5412447" y="1682081"/>
                </a:lnTo>
                <a:lnTo>
                  <a:pt x="5416416" y="1687831"/>
                </a:lnTo>
                <a:lnTo>
                  <a:pt x="5420101" y="1693854"/>
                </a:lnTo>
                <a:lnTo>
                  <a:pt x="5429174" y="1699877"/>
                </a:lnTo>
                <a:lnTo>
                  <a:pt x="5437964" y="1706174"/>
                </a:lnTo>
                <a:lnTo>
                  <a:pt x="5446469" y="1712471"/>
                </a:lnTo>
                <a:lnTo>
                  <a:pt x="5455258" y="1718767"/>
                </a:lnTo>
                <a:lnTo>
                  <a:pt x="5463197" y="1725338"/>
                </a:lnTo>
                <a:lnTo>
                  <a:pt x="5471419" y="1732183"/>
                </a:lnTo>
                <a:lnTo>
                  <a:pt x="5479074" y="1739027"/>
                </a:lnTo>
                <a:lnTo>
                  <a:pt x="5486729" y="1746419"/>
                </a:lnTo>
                <a:lnTo>
                  <a:pt x="5494101" y="1753811"/>
                </a:lnTo>
                <a:lnTo>
                  <a:pt x="5500906" y="1761477"/>
                </a:lnTo>
                <a:lnTo>
                  <a:pt x="5507427" y="1769416"/>
                </a:lnTo>
                <a:lnTo>
                  <a:pt x="5513948" y="1777630"/>
                </a:lnTo>
                <a:lnTo>
                  <a:pt x="5519619" y="1786391"/>
                </a:lnTo>
                <a:lnTo>
                  <a:pt x="5525005" y="1795151"/>
                </a:lnTo>
                <a:lnTo>
                  <a:pt x="5530108" y="1804186"/>
                </a:lnTo>
                <a:lnTo>
                  <a:pt x="5534929" y="1813768"/>
                </a:lnTo>
                <a:lnTo>
                  <a:pt x="5553641" y="1829921"/>
                </a:lnTo>
                <a:lnTo>
                  <a:pt x="5562997" y="1833206"/>
                </a:lnTo>
                <a:lnTo>
                  <a:pt x="5572353" y="1837039"/>
                </a:lnTo>
                <a:lnTo>
                  <a:pt x="5580859" y="1840872"/>
                </a:lnTo>
                <a:lnTo>
                  <a:pt x="5588798" y="1845526"/>
                </a:lnTo>
                <a:lnTo>
                  <a:pt x="5596453" y="1850728"/>
                </a:lnTo>
                <a:lnTo>
                  <a:pt x="5604108" y="1855656"/>
                </a:lnTo>
                <a:lnTo>
                  <a:pt x="5610913" y="1861405"/>
                </a:lnTo>
                <a:lnTo>
                  <a:pt x="5617433" y="1867702"/>
                </a:lnTo>
                <a:lnTo>
                  <a:pt x="5623671" y="1873999"/>
                </a:lnTo>
                <a:lnTo>
                  <a:pt x="5629342" y="1880570"/>
                </a:lnTo>
                <a:lnTo>
                  <a:pt x="5635013" y="1887414"/>
                </a:lnTo>
                <a:lnTo>
                  <a:pt x="5640399" y="1894806"/>
                </a:lnTo>
                <a:lnTo>
                  <a:pt x="5645785" y="1902198"/>
                </a:lnTo>
                <a:lnTo>
                  <a:pt x="5650889" y="1909590"/>
                </a:lnTo>
                <a:lnTo>
                  <a:pt x="5655426" y="1917256"/>
                </a:lnTo>
                <a:lnTo>
                  <a:pt x="5659963" y="1925195"/>
                </a:lnTo>
                <a:lnTo>
                  <a:pt x="5744735" y="2026766"/>
                </a:lnTo>
                <a:lnTo>
                  <a:pt x="5839432" y="2139288"/>
                </a:lnTo>
                <a:lnTo>
                  <a:pt x="5886497" y="2195686"/>
                </a:lnTo>
                <a:lnTo>
                  <a:pt x="5909463" y="2224158"/>
                </a:lnTo>
                <a:lnTo>
                  <a:pt x="5932711" y="2252631"/>
                </a:lnTo>
                <a:lnTo>
                  <a:pt x="5937815" y="2258928"/>
                </a:lnTo>
                <a:lnTo>
                  <a:pt x="5942917" y="2265225"/>
                </a:lnTo>
                <a:lnTo>
                  <a:pt x="5948021" y="2272070"/>
                </a:lnTo>
                <a:lnTo>
                  <a:pt x="5950289" y="2275628"/>
                </a:lnTo>
                <a:lnTo>
                  <a:pt x="5952274" y="2279188"/>
                </a:lnTo>
                <a:lnTo>
                  <a:pt x="5953975" y="2283021"/>
                </a:lnTo>
                <a:lnTo>
                  <a:pt x="5955392" y="2286579"/>
                </a:lnTo>
                <a:lnTo>
                  <a:pt x="5956810" y="2290686"/>
                </a:lnTo>
                <a:lnTo>
                  <a:pt x="5957661" y="2294793"/>
                </a:lnTo>
                <a:lnTo>
                  <a:pt x="5958229" y="2298900"/>
                </a:lnTo>
                <a:lnTo>
                  <a:pt x="5957945" y="2303280"/>
                </a:lnTo>
                <a:lnTo>
                  <a:pt x="5957661" y="2307661"/>
                </a:lnTo>
                <a:lnTo>
                  <a:pt x="5956243" y="2312041"/>
                </a:lnTo>
                <a:lnTo>
                  <a:pt x="5959363" y="2317516"/>
                </a:lnTo>
                <a:lnTo>
                  <a:pt x="5961913" y="2322992"/>
                </a:lnTo>
                <a:lnTo>
                  <a:pt x="5964465" y="2328193"/>
                </a:lnTo>
                <a:lnTo>
                  <a:pt x="5966733" y="2333669"/>
                </a:lnTo>
                <a:lnTo>
                  <a:pt x="5968435" y="2339144"/>
                </a:lnTo>
                <a:lnTo>
                  <a:pt x="5970419" y="2344347"/>
                </a:lnTo>
                <a:lnTo>
                  <a:pt x="5971553" y="2349822"/>
                </a:lnTo>
                <a:lnTo>
                  <a:pt x="5972687" y="2355298"/>
                </a:lnTo>
                <a:lnTo>
                  <a:pt x="5973821" y="2361046"/>
                </a:lnTo>
                <a:lnTo>
                  <a:pt x="5974389" y="2366522"/>
                </a:lnTo>
                <a:lnTo>
                  <a:pt x="5975523" y="2377473"/>
                </a:lnTo>
                <a:lnTo>
                  <a:pt x="5976373" y="2388424"/>
                </a:lnTo>
                <a:lnTo>
                  <a:pt x="5976373" y="2399649"/>
                </a:lnTo>
                <a:lnTo>
                  <a:pt x="5975806" y="2410874"/>
                </a:lnTo>
                <a:lnTo>
                  <a:pt x="5975523" y="2422099"/>
                </a:lnTo>
                <a:lnTo>
                  <a:pt x="5974389" y="2444274"/>
                </a:lnTo>
                <a:lnTo>
                  <a:pt x="5974105" y="2455773"/>
                </a:lnTo>
                <a:lnTo>
                  <a:pt x="5973821" y="2466724"/>
                </a:lnTo>
                <a:lnTo>
                  <a:pt x="5974105" y="2477949"/>
                </a:lnTo>
                <a:lnTo>
                  <a:pt x="5974671" y="2488900"/>
                </a:lnTo>
                <a:lnTo>
                  <a:pt x="5976940" y="2503684"/>
                </a:lnTo>
                <a:lnTo>
                  <a:pt x="5978642" y="2518468"/>
                </a:lnTo>
                <a:lnTo>
                  <a:pt x="5979208" y="2525586"/>
                </a:lnTo>
                <a:lnTo>
                  <a:pt x="5979492" y="2532705"/>
                </a:lnTo>
                <a:lnTo>
                  <a:pt x="5979492" y="2539823"/>
                </a:lnTo>
                <a:lnTo>
                  <a:pt x="5978925" y="2546667"/>
                </a:lnTo>
                <a:lnTo>
                  <a:pt x="5978358" y="2550226"/>
                </a:lnTo>
                <a:lnTo>
                  <a:pt x="5977791" y="2553237"/>
                </a:lnTo>
                <a:lnTo>
                  <a:pt x="5976657" y="2556797"/>
                </a:lnTo>
                <a:lnTo>
                  <a:pt x="5975523" y="2559808"/>
                </a:lnTo>
                <a:lnTo>
                  <a:pt x="5974105" y="2563368"/>
                </a:lnTo>
                <a:lnTo>
                  <a:pt x="5972687" y="2566379"/>
                </a:lnTo>
                <a:lnTo>
                  <a:pt x="5970987" y="2569391"/>
                </a:lnTo>
                <a:lnTo>
                  <a:pt x="5968718" y="2572402"/>
                </a:lnTo>
                <a:lnTo>
                  <a:pt x="5966450" y="2575414"/>
                </a:lnTo>
                <a:lnTo>
                  <a:pt x="5964182" y="2578151"/>
                </a:lnTo>
                <a:lnTo>
                  <a:pt x="5961063" y="2581163"/>
                </a:lnTo>
                <a:lnTo>
                  <a:pt x="5957945" y="2583900"/>
                </a:lnTo>
                <a:lnTo>
                  <a:pt x="5954258" y="2586638"/>
                </a:lnTo>
                <a:lnTo>
                  <a:pt x="5950856" y="2589102"/>
                </a:lnTo>
                <a:lnTo>
                  <a:pt x="5946603" y="2591293"/>
                </a:lnTo>
                <a:lnTo>
                  <a:pt x="5942067" y="2594030"/>
                </a:lnTo>
                <a:lnTo>
                  <a:pt x="5940933" y="2588007"/>
                </a:lnTo>
                <a:lnTo>
                  <a:pt x="5940649" y="2584995"/>
                </a:lnTo>
                <a:lnTo>
                  <a:pt x="5939799" y="2582532"/>
                </a:lnTo>
                <a:lnTo>
                  <a:pt x="5940649" y="2588281"/>
                </a:lnTo>
                <a:lnTo>
                  <a:pt x="5942067" y="2594030"/>
                </a:lnTo>
                <a:lnTo>
                  <a:pt x="5939515" y="2593209"/>
                </a:lnTo>
                <a:lnTo>
                  <a:pt x="5931576" y="2596768"/>
                </a:lnTo>
                <a:lnTo>
                  <a:pt x="5923355" y="2600874"/>
                </a:lnTo>
                <a:lnTo>
                  <a:pt x="5925623" y="2600874"/>
                </a:lnTo>
                <a:lnTo>
                  <a:pt x="5927608" y="2600601"/>
                </a:lnTo>
                <a:lnTo>
                  <a:pt x="5929592" y="2600054"/>
                </a:lnTo>
                <a:lnTo>
                  <a:pt x="5931576" y="2599232"/>
                </a:lnTo>
                <a:lnTo>
                  <a:pt x="5933561" y="2597863"/>
                </a:lnTo>
                <a:lnTo>
                  <a:pt x="5935547" y="2596494"/>
                </a:lnTo>
                <a:lnTo>
                  <a:pt x="5937531" y="2594851"/>
                </a:lnTo>
                <a:lnTo>
                  <a:pt x="5939515" y="2593209"/>
                </a:lnTo>
                <a:lnTo>
                  <a:pt x="5937531" y="2599232"/>
                </a:lnTo>
                <a:lnTo>
                  <a:pt x="5934979" y="2605529"/>
                </a:lnTo>
                <a:lnTo>
                  <a:pt x="5932711" y="2611825"/>
                </a:lnTo>
                <a:lnTo>
                  <a:pt x="5929592" y="2617849"/>
                </a:lnTo>
                <a:lnTo>
                  <a:pt x="5926473" y="2623872"/>
                </a:lnTo>
                <a:lnTo>
                  <a:pt x="5923071" y="2629622"/>
                </a:lnTo>
                <a:lnTo>
                  <a:pt x="5919385" y="2635644"/>
                </a:lnTo>
                <a:lnTo>
                  <a:pt x="5915416" y="2641668"/>
                </a:lnTo>
                <a:lnTo>
                  <a:pt x="5911447" y="2647416"/>
                </a:lnTo>
                <a:lnTo>
                  <a:pt x="5906910" y="2652892"/>
                </a:lnTo>
                <a:lnTo>
                  <a:pt x="5902090" y="2658367"/>
                </a:lnTo>
                <a:lnTo>
                  <a:pt x="5897271" y="2663843"/>
                </a:lnTo>
                <a:lnTo>
                  <a:pt x="5892167" y="2669045"/>
                </a:lnTo>
                <a:lnTo>
                  <a:pt x="5887063" y="2673973"/>
                </a:lnTo>
                <a:lnTo>
                  <a:pt x="5881393" y="2678901"/>
                </a:lnTo>
                <a:lnTo>
                  <a:pt x="5876006" y="2683555"/>
                </a:lnTo>
                <a:lnTo>
                  <a:pt x="5870053" y="2688210"/>
                </a:lnTo>
                <a:lnTo>
                  <a:pt x="5864099" y="2692316"/>
                </a:lnTo>
                <a:lnTo>
                  <a:pt x="5858145" y="2696423"/>
                </a:lnTo>
                <a:lnTo>
                  <a:pt x="5852474" y="2700256"/>
                </a:lnTo>
                <a:lnTo>
                  <a:pt x="5846237" y="2703814"/>
                </a:lnTo>
                <a:lnTo>
                  <a:pt x="5839715" y="2707374"/>
                </a:lnTo>
                <a:lnTo>
                  <a:pt x="5833479" y="2710385"/>
                </a:lnTo>
                <a:lnTo>
                  <a:pt x="5826957" y="2713123"/>
                </a:lnTo>
                <a:lnTo>
                  <a:pt x="5820435" y="2715587"/>
                </a:lnTo>
                <a:lnTo>
                  <a:pt x="5813915" y="2717777"/>
                </a:lnTo>
                <a:lnTo>
                  <a:pt x="5807110" y="2719968"/>
                </a:lnTo>
                <a:lnTo>
                  <a:pt x="5800589" y="2721610"/>
                </a:lnTo>
                <a:lnTo>
                  <a:pt x="5793785" y="2722705"/>
                </a:lnTo>
                <a:lnTo>
                  <a:pt x="5787263" y="2723800"/>
                </a:lnTo>
                <a:lnTo>
                  <a:pt x="5780742" y="2724348"/>
                </a:lnTo>
                <a:lnTo>
                  <a:pt x="5773937" y="2724622"/>
                </a:lnTo>
                <a:lnTo>
                  <a:pt x="5755226" y="2724896"/>
                </a:lnTo>
                <a:lnTo>
                  <a:pt x="5736513" y="2725991"/>
                </a:lnTo>
                <a:lnTo>
                  <a:pt x="5698521" y="2728454"/>
                </a:lnTo>
                <a:lnTo>
                  <a:pt x="5679808" y="2729549"/>
                </a:lnTo>
                <a:lnTo>
                  <a:pt x="5660813" y="2730644"/>
                </a:lnTo>
                <a:lnTo>
                  <a:pt x="5641817" y="2730919"/>
                </a:lnTo>
                <a:lnTo>
                  <a:pt x="5632745" y="2730919"/>
                </a:lnTo>
                <a:lnTo>
                  <a:pt x="5623103" y="2730919"/>
                </a:lnTo>
                <a:lnTo>
                  <a:pt x="5614031" y="2730644"/>
                </a:lnTo>
                <a:lnTo>
                  <a:pt x="5604958" y="2730097"/>
                </a:lnTo>
                <a:lnTo>
                  <a:pt x="5595319" y="2729276"/>
                </a:lnTo>
                <a:lnTo>
                  <a:pt x="5586247" y="2728181"/>
                </a:lnTo>
                <a:lnTo>
                  <a:pt x="5576890" y="2726812"/>
                </a:lnTo>
                <a:lnTo>
                  <a:pt x="5568101" y="2724896"/>
                </a:lnTo>
                <a:lnTo>
                  <a:pt x="5559029" y="2722979"/>
                </a:lnTo>
                <a:lnTo>
                  <a:pt x="5549955" y="2720788"/>
                </a:lnTo>
                <a:lnTo>
                  <a:pt x="5541166" y="2717777"/>
                </a:lnTo>
                <a:lnTo>
                  <a:pt x="5532377" y="2714765"/>
                </a:lnTo>
                <a:lnTo>
                  <a:pt x="5523303" y="2711207"/>
                </a:lnTo>
                <a:lnTo>
                  <a:pt x="5514799" y="2707374"/>
                </a:lnTo>
                <a:lnTo>
                  <a:pt x="5506009" y="2702719"/>
                </a:lnTo>
                <a:lnTo>
                  <a:pt x="5497219" y="2697518"/>
                </a:lnTo>
                <a:lnTo>
                  <a:pt x="5488998" y="2692042"/>
                </a:lnTo>
                <a:lnTo>
                  <a:pt x="5480776" y="2686019"/>
                </a:lnTo>
                <a:lnTo>
                  <a:pt x="5472269" y="2683829"/>
                </a:lnTo>
                <a:lnTo>
                  <a:pt x="5464331" y="2681639"/>
                </a:lnTo>
                <a:lnTo>
                  <a:pt x="5456961" y="2678354"/>
                </a:lnTo>
                <a:lnTo>
                  <a:pt x="5449305" y="2675342"/>
                </a:lnTo>
                <a:lnTo>
                  <a:pt x="5442217" y="2671783"/>
                </a:lnTo>
                <a:lnTo>
                  <a:pt x="5435129" y="2668223"/>
                </a:lnTo>
                <a:lnTo>
                  <a:pt x="5428324" y="2664117"/>
                </a:lnTo>
                <a:lnTo>
                  <a:pt x="5421519" y="2659737"/>
                </a:lnTo>
                <a:lnTo>
                  <a:pt x="5408195" y="2650976"/>
                </a:lnTo>
                <a:lnTo>
                  <a:pt x="5395151" y="2641941"/>
                </a:lnTo>
                <a:lnTo>
                  <a:pt x="5382111" y="2632907"/>
                </a:lnTo>
                <a:lnTo>
                  <a:pt x="5368785" y="2624146"/>
                </a:lnTo>
                <a:lnTo>
                  <a:pt x="5321435" y="2591566"/>
                </a:lnTo>
                <a:lnTo>
                  <a:pt x="5251406" y="2551047"/>
                </a:lnTo>
                <a:lnTo>
                  <a:pt x="5218801" y="2523122"/>
                </a:lnTo>
                <a:lnTo>
                  <a:pt x="5207743" y="2518468"/>
                </a:lnTo>
                <a:lnTo>
                  <a:pt x="5196685" y="2513814"/>
                </a:lnTo>
                <a:lnTo>
                  <a:pt x="5185913" y="2508886"/>
                </a:lnTo>
                <a:lnTo>
                  <a:pt x="5175422" y="2504232"/>
                </a:lnTo>
                <a:lnTo>
                  <a:pt x="5170035" y="2501220"/>
                </a:lnTo>
                <a:lnTo>
                  <a:pt x="5164931" y="2498482"/>
                </a:lnTo>
                <a:lnTo>
                  <a:pt x="5160111" y="2495197"/>
                </a:lnTo>
                <a:lnTo>
                  <a:pt x="5155292" y="2491911"/>
                </a:lnTo>
                <a:lnTo>
                  <a:pt x="5150756" y="2488353"/>
                </a:lnTo>
                <a:lnTo>
                  <a:pt x="5146503" y="2484520"/>
                </a:lnTo>
                <a:lnTo>
                  <a:pt x="5142249" y="2480413"/>
                </a:lnTo>
                <a:lnTo>
                  <a:pt x="5138281" y="2475759"/>
                </a:lnTo>
                <a:lnTo>
                  <a:pt x="5131759" y="2468914"/>
                </a:lnTo>
                <a:lnTo>
                  <a:pt x="5125522" y="2461796"/>
                </a:lnTo>
                <a:lnTo>
                  <a:pt x="5119285" y="2454678"/>
                </a:lnTo>
                <a:lnTo>
                  <a:pt x="5113047" y="2447560"/>
                </a:lnTo>
                <a:lnTo>
                  <a:pt x="5106527" y="2440716"/>
                </a:lnTo>
                <a:lnTo>
                  <a:pt x="5099722" y="2434145"/>
                </a:lnTo>
                <a:lnTo>
                  <a:pt x="5096319" y="2431133"/>
                </a:lnTo>
                <a:lnTo>
                  <a:pt x="5092633" y="2428395"/>
                </a:lnTo>
                <a:lnTo>
                  <a:pt x="5088947" y="2425658"/>
                </a:lnTo>
                <a:lnTo>
                  <a:pt x="5084695" y="2423194"/>
                </a:lnTo>
                <a:lnTo>
                  <a:pt x="5080725" y="2421004"/>
                </a:lnTo>
                <a:lnTo>
                  <a:pt x="5076756" y="2418266"/>
                </a:lnTo>
                <a:lnTo>
                  <a:pt x="5068533" y="2412516"/>
                </a:lnTo>
                <a:lnTo>
                  <a:pt x="5063997" y="2410053"/>
                </a:lnTo>
                <a:lnTo>
                  <a:pt x="5059461" y="2407315"/>
                </a:lnTo>
                <a:lnTo>
                  <a:pt x="5055209" y="2405125"/>
                </a:lnTo>
                <a:lnTo>
                  <a:pt x="5050388" y="2403482"/>
                </a:lnTo>
                <a:lnTo>
                  <a:pt x="5045569" y="2402387"/>
                </a:lnTo>
                <a:lnTo>
                  <a:pt x="5043301" y="2401840"/>
                </a:lnTo>
                <a:lnTo>
                  <a:pt x="5040749" y="2401840"/>
                </a:lnTo>
                <a:lnTo>
                  <a:pt x="5038481" y="2401840"/>
                </a:lnTo>
                <a:lnTo>
                  <a:pt x="5036213" y="2401840"/>
                </a:lnTo>
                <a:lnTo>
                  <a:pt x="5033377" y="2402387"/>
                </a:lnTo>
                <a:lnTo>
                  <a:pt x="5031109" y="2402935"/>
                </a:lnTo>
                <a:lnTo>
                  <a:pt x="5028841" y="2403756"/>
                </a:lnTo>
                <a:lnTo>
                  <a:pt x="5026006" y="2404851"/>
                </a:lnTo>
                <a:lnTo>
                  <a:pt x="5023737" y="2406220"/>
                </a:lnTo>
                <a:lnTo>
                  <a:pt x="5020903" y="2408136"/>
                </a:lnTo>
                <a:lnTo>
                  <a:pt x="5018635" y="2410326"/>
                </a:lnTo>
                <a:lnTo>
                  <a:pt x="5016082" y="2412516"/>
                </a:lnTo>
                <a:lnTo>
                  <a:pt x="5013531" y="2415254"/>
                </a:lnTo>
                <a:lnTo>
                  <a:pt x="5010979" y="2418266"/>
                </a:lnTo>
                <a:lnTo>
                  <a:pt x="5012113" y="2419635"/>
                </a:lnTo>
                <a:lnTo>
                  <a:pt x="5012680" y="2421551"/>
                </a:lnTo>
                <a:lnTo>
                  <a:pt x="5012964" y="2422920"/>
                </a:lnTo>
                <a:lnTo>
                  <a:pt x="5012964" y="2424289"/>
                </a:lnTo>
                <a:lnTo>
                  <a:pt x="5012964" y="2425658"/>
                </a:lnTo>
                <a:lnTo>
                  <a:pt x="5012397" y="2427300"/>
                </a:lnTo>
                <a:lnTo>
                  <a:pt x="5011546" y="2428943"/>
                </a:lnTo>
                <a:lnTo>
                  <a:pt x="5010411" y="2430312"/>
                </a:lnTo>
                <a:lnTo>
                  <a:pt x="5012680" y="2435788"/>
                </a:lnTo>
                <a:lnTo>
                  <a:pt x="5013247" y="2438526"/>
                </a:lnTo>
                <a:lnTo>
                  <a:pt x="5014098" y="2441263"/>
                </a:lnTo>
                <a:lnTo>
                  <a:pt x="5014381" y="2444001"/>
                </a:lnTo>
                <a:lnTo>
                  <a:pt x="5014665" y="2447012"/>
                </a:lnTo>
                <a:lnTo>
                  <a:pt x="5014665" y="2452214"/>
                </a:lnTo>
                <a:lnTo>
                  <a:pt x="5014098" y="2457690"/>
                </a:lnTo>
                <a:lnTo>
                  <a:pt x="5012964" y="2463166"/>
                </a:lnTo>
                <a:lnTo>
                  <a:pt x="5010979" y="2468641"/>
                </a:lnTo>
                <a:lnTo>
                  <a:pt x="5008427" y="2473842"/>
                </a:lnTo>
                <a:lnTo>
                  <a:pt x="5007293" y="2478223"/>
                </a:lnTo>
                <a:lnTo>
                  <a:pt x="5005593" y="2482056"/>
                </a:lnTo>
                <a:lnTo>
                  <a:pt x="5003607" y="2485888"/>
                </a:lnTo>
                <a:lnTo>
                  <a:pt x="5000772" y="2489174"/>
                </a:lnTo>
                <a:lnTo>
                  <a:pt x="4998221" y="2492733"/>
                </a:lnTo>
                <a:lnTo>
                  <a:pt x="4994819" y="2496019"/>
                </a:lnTo>
                <a:lnTo>
                  <a:pt x="4988581" y="2502589"/>
                </a:lnTo>
                <a:lnTo>
                  <a:pt x="4985745" y="2505875"/>
                </a:lnTo>
                <a:lnTo>
                  <a:pt x="4982627" y="2509160"/>
                </a:lnTo>
                <a:lnTo>
                  <a:pt x="4980359" y="2512993"/>
                </a:lnTo>
                <a:lnTo>
                  <a:pt x="4978090" y="2516826"/>
                </a:lnTo>
                <a:lnTo>
                  <a:pt x="4976106" y="2520384"/>
                </a:lnTo>
                <a:lnTo>
                  <a:pt x="4974972" y="2524765"/>
                </a:lnTo>
                <a:lnTo>
                  <a:pt x="4974688" y="2526955"/>
                </a:lnTo>
                <a:lnTo>
                  <a:pt x="4974405" y="2529145"/>
                </a:lnTo>
                <a:lnTo>
                  <a:pt x="4974405" y="2531609"/>
                </a:lnTo>
                <a:lnTo>
                  <a:pt x="4974405" y="2533800"/>
                </a:lnTo>
                <a:lnTo>
                  <a:pt x="4982059" y="2537358"/>
                </a:lnTo>
                <a:lnTo>
                  <a:pt x="4988297" y="2540644"/>
                </a:lnTo>
                <a:lnTo>
                  <a:pt x="4990849" y="2542561"/>
                </a:lnTo>
                <a:lnTo>
                  <a:pt x="4993117" y="2544203"/>
                </a:lnTo>
                <a:lnTo>
                  <a:pt x="4994819" y="2545846"/>
                </a:lnTo>
                <a:lnTo>
                  <a:pt x="4996519" y="2547214"/>
                </a:lnTo>
                <a:lnTo>
                  <a:pt x="4997937" y="2549131"/>
                </a:lnTo>
                <a:lnTo>
                  <a:pt x="4998787" y="2550774"/>
                </a:lnTo>
                <a:lnTo>
                  <a:pt x="4999355" y="2552416"/>
                </a:lnTo>
                <a:lnTo>
                  <a:pt x="4999922" y="2554332"/>
                </a:lnTo>
                <a:lnTo>
                  <a:pt x="4999922" y="2555702"/>
                </a:lnTo>
                <a:lnTo>
                  <a:pt x="4999922" y="2557344"/>
                </a:lnTo>
                <a:lnTo>
                  <a:pt x="4999638" y="2558987"/>
                </a:lnTo>
                <a:lnTo>
                  <a:pt x="4999355" y="2560903"/>
                </a:lnTo>
                <a:lnTo>
                  <a:pt x="4997937" y="2563915"/>
                </a:lnTo>
                <a:lnTo>
                  <a:pt x="4995669" y="2567474"/>
                </a:lnTo>
                <a:lnTo>
                  <a:pt x="4992833" y="2570486"/>
                </a:lnTo>
                <a:lnTo>
                  <a:pt x="4989715" y="2574045"/>
                </a:lnTo>
                <a:lnTo>
                  <a:pt x="4986029" y="2577330"/>
                </a:lnTo>
                <a:lnTo>
                  <a:pt x="4982059" y="2580615"/>
                </a:lnTo>
                <a:lnTo>
                  <a:pt x="4973837" y="2587460"/>
                </a:lnTo>
                <a:lnTo>
                  <a:pt x="4964765" y="2594851"/>
                </a:lnTo>
                <a:lnTo>
                  <a:pt x="4955409" y="2601696"/>
                </a:lnTo>
                <a:lnTo>
                  <a:pt x="4946335" y="2608267"/>
                </a:lnTo>
                <a:lnTo>
                  <a:pt x="4936696" y="2614290"/>
                </a:lnTo>
                <a:lnTo>
                  <a:pt x="4927340" y="2619765"/>
                </a:lnTo>
                <a:lnTo>
                  <a:pt x="4917983" y="2624967"/>
                </a:lnTo>
                <a:lnTo>
                  <a:pt x="4908061" y="2629622"/>
                </a:lnTo>
                <a:lnTo>
                  <a:pt x="4898704" y="2634002"/>
                </a:lnTo>
                <a:lnTo>
                  <a:pt x="4888781" y="2638108"/>
                </a:lnTo>
                <a:lnTo>
                  <a:pt x="4878857" y="2641394"/>
                </a:lnTo>
                <a:lnTo>
                  <a:pt x="4868935" y="2644679"/>
                </a:lnTo>
                <a:lnTo>
                  <a:pt x="4859011" y="2647416"/>
                </a:lnTo>
                <a:lnTo>
                  <a:pt x="4848804" y="2650154"/>
                </a:lnTo>
                <a:lnTo>
                  <a:pt x="4838597" y="2652071"/>
                </a:lnTo>
                <a:lnTo>
                  <a:pt x="4828674" y="2653714"/>
                </a:lnTo>
                <a:lnTo>
                  <a:pt x="4818183" y="2655082"/>
                </a:lnTo>
                <a:lnTo>
                  <a:pt x="4808261" y="2656177"/>
                </a:lnTo>
                <a:lnTo>
                  <a:pt x="4797769" y="2656999"/>
                </a:lnTo>
                <a:lnTo>
                  <a:pt x="4787280" y="2657273"/>
                </a:lnTo>
                <a:lnTo>
                  <a:pt x="4776789" y="2657547"/>
                </a:lnTo>
                <a:lnTo>
                  <a:pt x="4766299" y="2657273"/>
                </a:lnTo>
                <a:lnTo>
                  <a:pt x="4755809" y="2656725"/>
                </a:lnTo>
                <a:lnTo>
                  <a:pt x="4745035" y="2656177"/>
                </a:lnTo>
                <a:lnTo>
                  <a:pt x="4734261" y="2654809"/>
                </a:lnTo>
                <a:lnTo>
                  <a:pt x="4723771" y="2653439"/>
                </a:lnTo>
                <a:lnTo>
                  <a:pt x="4712713" y="2652071"/>
                </a:lnTo>
                <a:lnTo>
                  <a:pt x="4702223" y="2650154"/>
                </a:lnTo>
                <a:lnTo>
                  <a:pt x="4691165" y="2647964"/>
                </a:lnTo>
                <a:lnTo>
                  <a:pt x="4680109" y="2645774"/>
                </a:lnTo>
                <a:lnTo>
                  <a:pt x="4669051" y="2643310"/>
                </a:lnTo>
                <a:lnTo>
                  <a:pt x="4658277" y="2640298"/>
                </a:lnTo>
                <a:lnTo>
                  <a:pt x="4647219" y="2637560"/>
                </a:lnTo>
                <a:lnTo>
                  <a:pt x="4647787" y="2670414"/>
                </a:lnTo>
                <a:lnTo>
                  <a:pt x="4761479" y="2774449"/>
                </a:lnTo>
                <a:lnTo>
                  <a:pt x="4770551" y="2784305"/>
                </a:lnTo>
                <a:lnTo>
                  <a:pt x="4779625" y="2793340"/>
                </a:lnTo>
                <a:lnTo>
                  <a:pt x="4789548" y="2802648"/>
                </a:lnTo>
                <a:lnTo>
                  <a:pt x="4799188" y="2811409"/>
                </a:lnTo>
                <a:lnTo>
                  <a:pt x="4819035" y="2829204"/>
                </a:lnTo>
                <a:lnTo>
                  <a:pt x="4838881" y="2847000"/>
                </a:lnTo>
                <a:lnTo>
                  <a:pt x="4848804" y="2855761"/>
                </a:lnTo>
                <a:lnTo>
                  <a:pt x="4858161" y="2864521"/>
                </a:lnTo>
                <a:lnTo>
                  <a:pt x="4867801" y="2874103"/>
                </a:lnTo>
                <a:lnTo>
                  <a:pt x="4876873" y="2883412"/>
                </a:lnTo>
                <a:lnTo>
                  <a:pt x="4885945" y="2893267"/>
                </a:lnTo>
                <a:lnTo>
                  <a:pt x="4894167" y="2903398"/>
                </a:lnTo>
                <a:lnTo>
                  <a:pt x="4902106" y="2913527"/>
                </a:lnTo>
                <a:lnTo>
                  <a:pt x="4906075" y="2919002"/>
                </a:lnTo>
                <a:lnTo>
                  <a:pt x="4909477" y="2924478"/>
                </a:lnTo>
                <a:lnTo>
                  <a:pt x="4912597" y="2926121"/>
                </a:lnTo>
                <a:lnTo>
                  <a:pt x="4914865" y="2927763"/>
                </a:lnTo>
                <a:lnTo>
                  <a:pt x="4916849" y="2929953"/>
                </a:lnTo>
                <a:lnTo>
                  <a:pt x="4918835" y="2931870"/>
                </a:lnTo>
                <a:lnTo>
                  <a:pt x="4920251" y="2934061"/>
                </a:lnTo>
                <a:lnTo>
                  <a:pt x="4921385" y="2936524"/>
                </a:lnTo>
                <a:lnTo>
                  <a:pt x="4922237" y="2938714"/>
                </a:lnTo>
                <a:lnTo>
                  <a:pt x="4922803" y="2941452"/>
                </a:lnTo>
                <a:lnTo>
                  <a:pt x="4923371" y="2943917"/>
                </a:lnTo>
                <a:lnTo>
                  <a:pt x="4923654" y="2946380"/>
                </a:lnTo>
                <a:lnTo>
                  <a:pt x="4923937" y="2951582"/>
                </a:lnTo>
                <a:lnTo>
                  <a:pt x="4923937" y="2957058"/>
                </a:lnTo>
                <a:lnTo>
                  <a:pt x="4923654" y="2962533"/>
                </a:lnTo>
                <a:lnTo>
                  <a:pt x="4923371" y="2968009"/>
                </a:lnTo>
                <a:lnTo>
                  <a:pt x="4923371" y="2973484"/>
                </a:lnTo>
                <a:lnTo>
                  <a:pt x="4923937" y="2978412"/>
                </a:lnTo>
                <a:lnTo>
                  <a:pt x="4924505" y="2981150"/>
                </a:lnTo>
                <a:lnTo>
                  <a:pt x="4925355" y="2983340"/>
                </a:lnTo>
                <a:lnTo>
                  <a:pt x="4926206" y="2986078"/>
                </a:lnTo>
                <a:lnTo>
                  <a:pt x="4927340" y="2988268"/>
                </a:lnTo>
                <a:lnTo>
                  <a:pt x="4928757" y="2990184"/>
                </a:lnTo>
                <a:lnTo>
                  <a:pt x="4930459" y="2992374"/>
                </a:lnTo>
                <a:lnTo>
                  <a:pt x="4933011" y="2994291"/>
                </a:lnTo>
                <a:lnTo>
                  <a:pt x="4935279" y="2995934"/>
                </a:lnTo>
                <a:lnTo>
                  <a:pt x="4938397" y="2997577"/>
                </a:lnTo>
                <a:lnTo>
                  <a:pt x="4941516" y="2999219"/>
                </a:lnTo>
                <a:lnTo>
                  <a:pt x="4946053" y="2999219"/>
                </a:lnTo>
                <a:lnTo>
                  <a:pt x="4950589" y="2999219"/>
                </a:lnTo>
                <a:lnTo>
                  <a:pt x="4959377" y="2998672"/>
                </a:lnTo>
                <a:lnTo>
                  <a:pt x="4967883" y="2997850"/>
                </a:lnTo>
                <a:lnTo>
                  <a:pt x="4972419" y="2997850"/>
                </a:lnTo>
                <a:lnTo>
                  <a:pt x="4976956" y="2997850"/>
                </a:lnTo>
                <a:lnTo>
                  <a:pt x="4980925" y="2998398"/>
                </a:lnTo>
                <a:lnTo>
                  <a:pt x="4985461" y="2998945"/>
                </a:lnTo>
                <a:lnTo>
                  <a:pt x="4989715" y="3000040"/>
                </a:lnTo>
                <a:lnTo>
                  <a:pt x="4993401" y="3001410"/>
                </a:lnTo>
                <a:lnTo>
                  <a:pt x="4997653" y="3003052"/>
                </a:lnTo>
                <a:lnTo>
                  <a:pt x="5001339" y="3005790"/>
                </a:lnTo>
                <a:lnTo>
                  <a:pt x="5005025" y="3008801"/>
                </a:lnTo>
                <a:lnTo>
                  <a:pt x="5008427" y="3012634"/>
                </a:lnTo>
                <a:lnTo>
                  <a:pt x="5018635" y="3024133"/>
                </a:lnTo>
                <a:lnTo>
                  <a:pt x="5028841" y="3035084"/>
                </a:lnTo>
                <a:lnTo>
                  <a:pt x="5039331" y="3046035"/>
                </a:lnTo>
                <a:lnTo>
                  <a:pt x="5050388" y="3056986"/>
                </a:lnTo>
                <a:lnTo>
                  <a:pt x="5072503" y="3078067"/>
                </a:lnTo>
                <a:lnTo>
                  <a:pt x="5094901" y="3099147"/>
                </a:lnTo>
                <a:lnTo>
                  <a:pt x="5105675" y="3109825"/>
                </a:lnTo>
                <a:lnTo>
                  <a:pt x="5116449" y="3120776"/>
                </a:lnTo>
                <a:lnTo>
                  <a:pt x="5126940" y="3132000"/>
                </a:lnTo>
                <a:lnTo>
                  <a:pt x="5136579" y="3143226"/>
                </a:lnTo>
                <a:lnTo>
                  <a:pt x="5146503" y="3154998"/>
                </a:lnTo>
                <a:lnTo>
                  <a:pt x="5150756" y="3161021"/>
                </a:lnTo>
                <a:lnTo>
                  <a:pt x="5155292" y="3167044"/>
                </a:lnTo>
                <a:lnTo>
                  <a:pt x="5159829" y="3173341"/>
                </a:lnTo>
                <a:lnTo>
                  <a:pt x="5163797" y="3179637"/>
                </a:lnTo>
                <a:lnTo>
                  <a:pt x="5167767" y="3186208"/>
                </a:lnTo>
                <a:lnTo>
                  <a:pt x="5171453" y="3192779"/>
                </a:lnTo>
                <a:lnTo>
                  <a:pt x="5177974" y="3199897"/>
                </a:lnTo>
                <a:lnTo>
                  <a:pt x="5184495" y="3206742"/>
                </a:lnTo>
                <a:lnTo>
                  <a:pt x="5191299" y="3213586"/>
                </a:lnTo>
                <a:lnTo>
                  <a:pt x="5194985" y="3217145"/>
                </a:lnTo>
                <a:lnTo>
                  <a:pt x="5198954" y="3219883"/>
                </a:lnTo>
                <a:lnTo>
                  <a:pt x="5208311" y="3227822"/>
                </a:lnTo>
                <a:lnTo>
                  <a:pt x="5217383" y="3235214"/>
                </a:lnTo>
                <a:lnTo>
                  <a:pt x="5226456" y="3242880"/>
                </a:lnTo>
                <a:lnTo>
                  <a:pt x="5234961" y="3250819"/>
                </a:lnTo>
                <a:lnTo>
                  <a:pt x="5243183" y="3258759"/>
                </a:lnTo>
                <a:lnTo>
                  <a:pt x="5251122" y="3266972"/>
                </a:lnTo>
                <a:lnTo>
                  <a:pt x="5258495" y="3274912"/>
                </a:lnTo>
                <a:lnTo>
                  <a:pt x="5265582" y="3283125"/>
                </a:lnTo>
                <a:lnTo>
                  <a:pt x="5272387" y="3291886"/>
                </a:lnTo>
                <a:lnTo>
                  <a:pt x="5278624" y="3300373"/>
                </a:lnTo>
                <a:lnTo>
                  <a:pt x="5284579" y="3309134"/>
                </a:lnTo>
                <a:lnTo>
                  <a:pt x="5290249" y="3317895"/>
                </a:lnTo>
                <a:lnTo>
                  <a:pt x="5295351" y="3326656"/>
                </a:lnTo>
                <a:lnTo>
                  <a:pt x="5300172" y="3335964"/>
                </a:lnTo>
                <a:lnTo>
                  <a:pt x="5304708" y="3344998"/>
                </a:lnTo>
                <a:lnTo>
                  <a:pt x="5308677" y="3354581"/>
                </a:lnTo>
                <a:lnTo>
                  <a:pt x="5312363" y="3363889"/>
                </a:lnTo>
                <a:lnTo>
                  <a:pt x="5315482" y="3373471"/>
                </a:lnTo>
                <a:lnTo>
                  <a:pt x="5318601" y="3383054"/>
                </a:lnTo>
                <a:lnTo>
                  <a:pt x="5320869" y="3392910"/>
                </a:lnTo>
                <a:lnTo>
                  <a:pt x="5323137" y="3402765"/>
                </a:lnTo>
                <a:lnTo>
                  <a:pt x="5324838" y="3413169"/>
                </a:lnTo>
                <a:lnTo>
                  <a:pt x="5325972" y="3423298"/>
                </a:lnTo>
                <a:lnTo>
                  <a:pt x="5326823" y="3433702"/>
                </a:lnTo>
                <a:lnTo>
                  <a:pt x="5327106" y="3444105"/>
                </a:lnTo>
                <a:lnTo>
                  <a:pt x="5327106" y="3455056"/>
                </a:lnTo>
                <a:lnTo>
                  <a:pt x="5326823" y="3465460"/>
                </a:lnTo>
                <a:lnTo>
                  <a:pt x="5325972" y="3476685"/>
                </a:lnTo>
                <a:lnTo>
                  <a:pt x="5324838" y="3487636"/>
                </a:lnTo>
                <a:lnTo>
                  <a:pt x="5323137" y="3498861"/>
                </a:lnTo>
                <a:lnTo>
                  <a:pt x="5320869" y="3510086"/>
                </a:lnTo>
                <a:lnTo>
                  <a:pt x="5318317" y="3521858"/>
                </a:lnTo>
                <a:lnTo>
                  <a:pt x="5318601" y="3565936"/>
                </a:lnTo>
                <a:lnTo>
                  <a:pt x="5318033" y="3569221"/>
                </a:lnTo>
                <a:lnTo>
                  <a:pt x="5316899" y="3572507"/>
                </a:lnTo>
                <a:lnTo>
                  <a:pt x="5315199" y="3575792"/>
                </a:lnTo>
                <a:lnTo>
                  <a:pt x="5313781" y="3578803"/>
                </a:lnTo>
                <a:lnTo>
                  <a:pt x="5312080" y="3582088"/>
                </a:lnTo>
                <a:lnTo>
                  <a:pt x="5310095" y="3584826"/>
                </a:lnTo>
                <a:lnTo>
                  <a:pt x="5305559" y="3590849"/>
                </a:lnTo>
                <a:lnTo>
                  <a:pt x="5300456" y="3596599"/>
                </a:lnTo>
                <a:lnTo>
                  <a:pt x="5295351" y="3602348"/>
                </a:lnTo>
                <a:lnTo>
                  <a:pt x="5290532" y="3608098"/>
                </a:lnTo>
                <a:lnTo>
                  <a:pt x="5285429" y="3614121"/>
                </a:lnTo>
                <a:lnTo>
                  <a:pt x="5281176" y="3619596"/>
                </a:lnTo>
                <a:lnTo>
                  <a:pt x="5279191" y="3622882"/>
                </a:lnTo>
                <a:lnTo>
                  <a:pt x="5277490" y="3625893"/>
                </a:lnTo>
                <a:lnTo>
                  <a:pt x="5275789" y="3629178"/>
                </a:lnTo>
                <a:lnTo>
                  <a:pt x="5274655" y="3632190"/>
                </a:lnTo>
                <a:lnTo>
                  <a:pt x="5273804" y="3635749"/>
                </a:lnTo>
                <a:lnTo>
                  <a:pt x="5273237" y="3639308"/>
                </a:lnTo>
                <a:lnTo>
                  <a:pt x="5272953" y="3642593"/>
                </a:lnTo>
                <a:lnTo>
                  <a:pt x="5272953" y="3646426"/>
                </a:lnTo>
                <a:lnTo>
                  <a:pt x="5273521" y="3649985"/>
                </a:lnTo>
                <a:lnTo>
                  <a:pt x="5274655" y="3654092"/>
                </a:lnTo>
                <a:lnTo>
                  <a:pt x="5275789" y="3658198"/>
                </a:lnTo>
                <a:lnTo>
                  <a:pt x="5278057" y="3662031"/>
                </a:lnTo>
                <a:lnTo>
                  <a:pt x="5280325" y="3666412"/>
                </a:lnTo>
                <a:lnTo>
                  <a:pt x="5283161" y="3671066"/>
                </a:lnTo>
                <a:lnTo>
                  <a:pt x="5283161" y="3671887"/>
                </a:lnTo>
                <a:lnTo>
                  <a:pt x="5282311" y="3672982"/>
                </a:lnTo>
                <a:lnTo>
                  <a:pt x="5279758" y="3676268"/>
                </a:lnTo>
                <a:lnTo>
                  <a:pt x="5276640" y="3679279"/>
                </a:lnTo>
                <a:lnTo>
                  <a:pt x="5275222" y="3680100"/>
                </a:lnTo>
                <a:lnTo>
                  <a:pt x="5274371" y="3680375"/>
                </a:lnTo>
                <a:lnTo>
                  <a:pt x="5265865" y="3678184"/>
                </a:lnTo>
                <a:lnTo>
                  <a:pt x="5257927" y="3676542"/>
                </a:lnTo>
                <a:lnTo>
                  <a:pt x="5254241" y="3675994"/>
                </a:lnTo>
                <a:lnTo>
                  <a:pt x="5250556" y="3675720"/>
                </a:lnTo>
                <a:lnTo>
                  <a:pt x="5247437" y="3675720"/>
                </a:lnTo>
                <a:lnTo>
                  <a:pt x="5244035" y="3675994"/>
                </a:lnTo>
                <a:lnTo>
                  <a:pt x="5241199" y="3676268"/>
                </a:lnTo>
                <a:lnTo>
                  <a:pt x="5238364" y="3676542"/>
                </a:lnTo>
                <a:lnTo>
                  <a:pt x="5235529" y="3677637"/>
                </a:lnTo>
                <a:lnTo>
                  <a:pt x="5232977" y="3678458"/>
                </a:lnTo>
                <a:lnTo>
                  <a:pt x="5230425" y="3679279"/>
                </a:lnTo>
                <a:lnTo>
                  <a:pt x="5228440" y="3680648"/>
                </a:lnTo>
                <a:lnTo>
                  <a:pt x="5226172" y="3681743"/>
                </a:lnTo>
                <a:lnTo>
                  <a:pt x="5224187" y="3683660"/>
                </a:lnTo>
                <a:lnTo>
                  <a:pt x="5222487" y="3685303"/>
                </a:lnTo>
                <a:lnTo>
                  <a:pt x="5220785" y="3686945"/>
                </a:lnTo>
                <a:lnTo>
                  <a:pt x="5219367" y="3688861"/>
                </a:lnTo>
                <a:lnTo>
                  <a:pt x="5217667" y="3691051"/>
                </a:lnTo>
                <a:lnTo>
                  <a:pt x="5215115" y="3695706"/>
                </a:lnTo>
                <a:lnTo>
                  <a:pt x="5213131" y="3700907"/>
                </a:lnTo>
                <a:lnTo>
                  <a:pt x="5211145" y="3706930"/>
                </a:lnTo>
                <a:lnTo>
                  <a:pt x="5210011" y="3713228"/>
                </a:lnTo>
                <a:lnTo>
                  <a:pt x="5209161" y="3720072"/>
                </a:lnTo>
                <a:lnTo>
                  <a:pt x="5208595" y="3727190"/>
                </a:lnTo>
                <a:lnTo>
                  <a:pt x="5207743" y="3727464"/>
                </a:lnTo>
                <a:lnTo>
                  <a:pt x="5204624" y="3728012"/>
                </a:lnTo>
                <a:lnTo>
                  <a:pt x="5194985" y="3728559"/>
                </a:lnTo>
                <a:lnTo>
                  <a:pt x="5171169" y="3729107"/>
                </a:lnTo>
                <a:lnTo>
                  <a:pt x="5165215" y="3728559"/>
                </a:lnTo>
                <a:lnTo>
                  <a:pt x="5158977" y="3728285"/>
                </a:lnTo>
                <a:lnTo>
                  <a:pt x="5153024" y="3728285"/>
                </a:lnTo>
                <a:lnTo>
                  <a:pt x="5146785" y="3728559"/>
                </a:lnTo>
                <a:lnTo>
                  <a:pt x="5134027" y="3729380"/>
                </a:lnTo>
                <a:lnTo>
                  <a:pt x="5121553" y="3730749"/>
                </a:lnTo>
                <a:lnTo>
                  <a:pt x="5109077" y="3732392"/>
                </a:lnTo>
                <a:lnTo>
                  <a:pt x="5096319" y="3734308"/>
                </a:lnTo>
                <a:lnTo>
                  <a:pt x="5083845" y="3736225"/>
                </a:lnTo>
                <a:lnTo>
                  <a:pt x="5071369" y="3737593"/>
                </a:lnTo>
                <a:lnTo>
                  <a:pt x="5058611" y="3738689"/>
                </a:lnTo>
                <a:lnTo>
                  <a:pt x="5052373" y="3738963"/>
                </a:lnTo>
                <a:lnTo>
                  <a:pt x="5046135" y="3739236"/>
                </a:lnTo>
                <a:lnTo>
                  <a:pt x="5039898" y="3739236"/>
                </a:lnTo>
                <a:lnTo>
                  <a:pt x="5033661" y="3738963"/>
                </a:lnTo>
                <a:lnTo>
                  <a:pt x="5027707" y="3738415"/>
                </a:lnTo>
                <a:lnTo>
                  <a:pt x="5021469" y="3737593"/>
                </a:lnTo>
                <a:lnTo>
                  <a:pt x="5015232" y="3736498"/>
                </a:lnTo>
                <a:lnTo>
                  <a:pt x="5009277" y="3735130"/>
                </a:lnTo>
                <a:lnTo>
                  <a:pt x="5003324" y="3732940"/>
                </a:lnTo>
                <a:lnTo>
                  <a:pt x="4997087" y="3731023"/>
                </a:lnTo>
                <a:lnTo>
                  <a:pt x="4991132" y="3728559"/>
                </a:lnTo>
                <a:lnTo>
                  <a:pt x="4984895" y="3725274"/>
                </a:lnTo>
                <a:lnTo>
                  <a:pt x="4978941" y="3721989"/>
                </a:lnTo>
                <a:lnTo>
                  <a:pt x="4972987" y="3718156"/>
                </a:lnTo>
                <a:lnTo>
                  <a:pt x="4910329" y="3704193"/>
                </a:lnTo>
                <a:lnTo>
                  <a:pt x="4908627" y="3707752"/>
                </a:lnTo>
                <a:lnTo>
                  <a:pt x="4906927" y="3711311"/>
                </a:lnTo>
                <a:lnTo>
                  <a:pt x="4905225" y="3714323"/>
                </a:lnTo>
                <a:lnTo>
                  <a:pt x="4902673" y="3717334"/>
                </a:lnTo>
                <a:lnTo>
                  <a:pt x="4900689" y="3719798"/>
                </a:lnTo>
                <a:lnTo>
                  <a:pt x="4898137" y="3722262"/>
                </a:lnTo>
                <a:lnTo>
                  <a:pt x="4895585" y="3723905"/>
                </a:lnTo>
                <a:lnTo>
                  <a:pt x="4892751" y="3725274"/>
                </a:lnTo>
                <a:lnTo>
                  <a:pt x="4889915" y="3726369"/>
                </a:lnTo>
                <a:lnTo>
                  <a:pt x="4887080" y="3726917"/>
                </a:lnTo>
                <a:lnTo>
                  <a:pt x="4883961" y="3727190"/>
                </a:lnTo>
                <a:lnTo>
                  <a:pt x="4880843" y="3726917"/>
                </a:lnTo>
                <a:lnTo>
                  <a:pt x="4877440" y="3726095"/>
                </a:lnTo>
                <a:lnTo>
                  <a:pt x="4874321" y="3724726"/>
                </a:lnTo>
                <a:lnTo>
                  <a:pt x="4870635" y="3722809"/>
                </a:lnTo>
                <a:lnTo>
                  <a:pt x="4867517" y="3720072"/>
                </a:lnTo>
                <a:lnTo>
                  <a:pt x="4854758" y="3709942"/>
                </a:lnTo>
                <a:lnTo>
                  <a:pt x="4841716" y="3699539"/>
                </a:lnTo>
                <a:lnTo>
                  <a:pt x="4815632" y="3679279"/>
                </a:lnTo>
                <a:lnTo>
                  <a:pt x="4789264" y="3659293"/>
                </a:lnTo>
                <a:lnTo>
                  <a:pt x="4763180" y="3639034"/>
                </a:lnTo>
                <a:lnTo>
                  <a:pt x="4750422" y="3628630"/>
                </a:lnTo>
                <a:lnTo>
                  <a:pt x="4737380" y="3618227"/>
                </a:lnTo>
                <a:lnTo>
                  <a:pt x="4724905" y="3607823"/>
                </a:lnTo>
                <a:lnTo>
                  <a:pt x="4712430" y="3596872"/>
                </a:lnTo>
                <a:lnTo>
                  <a:pt x="4700238" y="3585921"/>
                </a:lnTo>
                <a:lnTo>
                  <a:pt x="4688614" y="3574423"/>
                </a:lnTo>
                <a:lnTo>
                  <a:pt x="4677273" y="3562924"/>
                </a:lnTo>
                <a:lnTo>
                  <a:pt x="4666215" y="3550878"/>
                </a:lnTo>
                <a:lnTo>
                  <a:pt x="4657143" y="3542939"/>
                </a:lnTo>
                <a:lnTo>
                  <a:pt x="4647787" y="3535547"/>
                </a:lnTo>
                <a:lnTo>
                  <a:pt x="4638147" y="3528703"/>
                </a:lnTo>
                <a:lnTo>
                  <a:pt x="4628223" y="3521858"/>
                </a:lnTo>
                <a:lnTo>
                  <a:pt x="4608377" y="3508716"/>
                </a:lnTo>
                <a:lnTo>
                  <a:pt x="4588247" y="3495575"/>
                </a:lnTo>
                <a:lnTo>
                  <a:pt x="4578607" y="3489005"/>
                </a:lnTo>
                <a:lnTo>
                  <a:pt x="4568401" y="3482161"/>
                </a:lnTo>
                <a:lnTo>
                  <a:pt x="4559043" y="3475042"/>
                </a:lnTo>
                <a:lnTo>
                  <a:pt x="4549688" y="3467377"/>
                </a:lnTo>
                <a:lnTo>
                  <a:pt x="4540615" y="3459711"/>
                </a:lnTo>
                <a:lnTo>
                  <a:pt x="4531825" y="3451771"/>
                </a:lnTo>
                <a:lnTo>
                  <a:pt x="4527856" y="3447391"/>
                </a:lnTo>
                <a:lnTo>
                  <a:pt x="4523887" y="3443284"/>
                </a:lnTo>
                <a:lnTo>
                  <a:pt x="4520201" y="3438630"/>
                </a:lnTo>
                <a:lnTo>
                  <a:pt x="4516232" y="3433976"/>
                </a:lnTo>
                <a:lnTo>
                  <a:pt x="4506309" y="3429321"/>
                </a:lnTo>
                <a:lnTo>
                  <a:pt x="4496669" y="3424668"/>
                </a:lnTo>
                <a:lnTo>
                  <a:pt x="4487313" y="3419465"/>
                </a:lnTo>
                <a:lnTo>
                  <a:pt x="4477956" y="3413717"/>
                </a:lnTo>
                <a:lnTo>
                  <a:pt x="4469451" y="3407693"/>
                </a:lnTo>
                <a:lnTo>
                  <a:pt x="4460945" y="3401670"/>
                </a:lnTo>
                <a:lnTo>
                  <a:pt x="4452439" y="3395100"/>
                </a:lnTo>
                <a:lnTo>
                  <a:pt x="4444501" y="3388529"/>
                </a:lnTo>
                <a:lnTo>
                  <a:pt x="4436562" y="3381684"/>
                </a:lnTo>
                <a:lnTo>
                  <a:pt x="4428623" y="3374840"/>
                </a:lnTo>
                <a:lnTo>
                  <a:pt x="4413313" y="3360604"/>
                </a:lnTo>
                <a:lnTo>
                  <a:pt x="4383259" y="3331309"/>
                </a:lnTo>
                <a:lnTo>
                  <a:pt x="4319751" y="3283125"/>
                </a:lnTo>
                <a:lnTo>
                  <a:pt x="4255959" y="3222073"/>
                </a:lnTo>
                <a:lnTo>
                  <a:pt x="4170618" y="3149249"/>
                </a:lnTo>
                <a:lnTo>
                  <a:pt x="4076205" y="3057260"/>
                </a:lnTo>
                <a:lnTo>
                  <a:pt x="3927639" y="2908599"/>
                </a:lnTo>
                <a:lnTo>
                  <a:pt x="3852505" y="2827014"/>
                </a:lnTo>
                <a:lnTo>
                  <a:pt x="3777088" y="2745155"/>
                </a:lnTo>
                <a:lnTo>
                  <a:pt x="3689763" y="2668498"/>
                </a:lnTo>
                <a:lnTo>
                  <a:pt x="3602155" y="2591293"/>
                </a:lnTo>
                <a:lnTo>
                  <a:pt x="3596201" y="2590745"/>
                </a:lnTo>
                <a:lnTo>
                  <a:pt x="3590815" y="2589924"/>
                </a:lnTo>
                <a:lnTo>
                  <a:pt x="3585711" y="2588555"/>
                </a:lnTo>
                <a:lnTo>
                  <a:pt x="3580891" y="2586638"/>
                </a:lnTo>
                <a:lnTo>
                  <a:pt x="3576354" y="2584448"/>
                </a:lnTo>
                <a:lnTo>
                  <a:pt x="3572102" y="2581984"/>
                </a:lnTo>
                <a:lnTo>
                  <a:pt x="3567849" y="2579520"/>
                </a:lnTo>
                <a:lnTo>
                  <a:pt x="3563879" y="2576509"/>
                </a:lnTo>
                <a:lnTo>
                  <a:pt x="3560194" y="2573497"/>
                </a:lnTo>
                <a:lnTo>
                  <a:pt x="3556225" y="2569938"/>
                </a:lnTo>
                <a:lnTo>
                  <a:pt x="3549136" y="2563093"/>
                </a:lnTo>
                <a:lnTo>
                  <a:pt x="3542331" y="2556249"/>
                </a:lnTo>
                <a:lnTo>
                  <a:pt x="3535244" y="2549131"/>
                </a:lnTo>
                <a:lnTo>
                  <a:pt x="3483359" y="2513266"/>
                </a:lnTo>
                <a:lnTo>
                  <a:pt x="3457559" y="2495197"/>
                </a:lnTo>
                <a:lnTo>
                  <a:pt x="3431758" y="2476854"/>
                </a:lnTo>
                <a:lnTo>
                  <a:pt x="3428073" y="2474390"/>
                </a:lnTo>
                <a:lnTo>
                  <a:pt x="3424103" y="2472474"/>
                </a:lnTo>
                <a:lnTo>
                  <a:pt x="3420701" y="2470831"/>
                </a:lnTo>
                <a:lnTo>
                  <a:pt x="3418149" y="2470284"/>
                </a:lnTo>
                <a:lnTo>
                  <a:pt x="3415597" y="2470009"/>
                </a:lnTo>
                <a:lnTo>
                  <a:pt x="3413329" y="2470284"/>
                </a:lnTo>
                <a:lnTo>
                  <a:pt x="3411344" y="2471104"/>
                </a:lnTo>
                <a:lnTo>
                  <a:pt x="3409643" y="2472474"/>
                </a:lnTo>
                <a:lnTo>
                  <a:pt x="3408226" y="2474116"/>
                </a:lnTo>
                <a:lnTo>
                  <a:pt x="3406808" y="2475759"/>
                </a:lnTo>
                <a:lnTo>
                  <a:pt x="3405674" y="2478223"/>
                </a:lnTo>
                <a:lnTo>
                  <a:pt x="3404539" y="2480413"/>
                </a:lnTo>
                <a:lnTo>
                  <a:pt x="3402839" y="2485615"/>
                </a:lnTo>
                <a:lnTo>
                  <a:pt x="3400854" y="2491091"/>
                </a:lnTo>
                <a:lnTo>
                  <a:pt x="3405958" y="2492459"/>
                </a:lnTo>
                <a:lnTo>
                  <a:pt x="3410494" y="2494102"/>
                </a:lnTo>
                <a:lnTo>
                  <a:pt x="3415030" y="2495744"/>
                </a:lnTo>
                <a:lnTo>
                  <a:pt x="3419283" y="2497935"/>
                </a:lnTo>
                <a:lnTo>
                  <a:pt x="3423252" y="2500125"/>
                </a:lnTo>
                <a:lnTo>
                  <a:pt x="3426938" y="2502315"/>
                </a:lnTo>
                <a:lnTo>
                  <a:pt x="3430624" y="2505053"/>
                </a:lnTo>
                <a:lnTo>
                  <a:pt x="3433743" y="2507791"/>
                </a:lnTo>
                <a:lnTo>
                  <a:pt x="3436861" y="2511076"/>
                </a:lnTo>
                <a:lnTo>
                  <a:pt x="3439697" y="2514088"/>
                </a:lnTo>
                <a:lnTo>
                  <a:pt x="3442531" y="2517646"/>
                </a:lnTo>
                <a:lnTo>
                  <a:pt x="3444800" y="2521206"/>
                </a:lnTo>
                <a:lnTo>
                  <a:pt x="3446785" y="2525312"/>
                </a:lnTo>
                <a:lnTo>
                  <a:pt x="3448769" y="2529419"/>
                </a:lnTo>
                <a:lnTo>
                  <a:pt x="3450470" y="2533525"/>
                </a:lnTo>
                <a:lnTo>
                  <a:pt x="3451888" y="2538180"/>
                </a:lnTo>
                <a:lnTo>
                  <a:pt x="3465497" y="2550226"/>
                </a:lnTo>
                <a:lnTo>
                  <a:pt x="3475137" y="2557070"/>
                </a:lnTo>
                <a:lnTo>
                  <a:pt x="3484493" y="2563641"/>
                </a:lnTo>
                <a:lnTo>
                  <a:pt x="3494417" y="2570212"/>
                </a:lnTo>
                <a:lnTo>
                  <a:pt x="3504339" y="2576235"/>
                </a:lnTo>
                <a:lnTo>
                  <a:pt x="3524470" y="2588828"/>
                </a:lnTo>
                <a:lnTo>
                  <a:pt x="3534393" y="2595126"/>
                </a:lnTo>
                <a:lnTo>
                  <a:pt x="3543750" y="2601696"/>
                </a:lnTo>
                <a:lnTo>
                  <a:pt x="3553105" y="2608540"/>
                </a:lnTo>
                <a:lnTo>
                  <a:pt x="3557359" y="2612100"/>
                </a:lnTo>
                <a:lnTo>
                  <a:pt x="3561895" y="2615658"/>
                </a:lnTo>
                <a:lnTo>
                  <a:pt x="3566147" y="2619765"/>
                </a:lnTo>
                <a:lnTo>
                  <a:pt x="3569834" y="2623872"/>
                </a:lnTo>
                <a:lnTo>
                  <a:pt x="3573803" y="2627705"/>
                </a:lnTo>
                <a:lnTo>
                  <a:pt x="3577205" y="2632085"/>
                </a:lnTo>
                <a:lnTo>
                  <a:pt x="3580891" y="2636740"/>
                </a:lnTo>
                <a:lnTo>
                  <a:pt x="3584010" y="2641120"/>
                </a:lnTo>
                <a:lnTo>
                  <a:pt x="3587128" y="2646048"/>
                </a:lnTo>
                <a:lnTo>
                  <a:pt x="3589680" y="2651249"/>
                </a:lnTo>
                <a:lnTo>
                  <a:pt x="3592515" y="2656725"/>
                </a:lnTo>
                <a:lnTo>
                  <a:pt x="3594784" y="2662200"/>
                </a:lnTo>
                <a:lnTo>
                  <a:pt x="3596485" y="2667676"/>
                </a:lnTo>
                <a:lnTo>
                  <a:pt x="3598469" y="2673699"/>
                </a:lnTo>
                <a:lnTo>
                  <a:pt x="3605557" y="2684924"/>
                </a:lnTo>
                <a:lnTo>
                  <a:pt x="3613212" y="2695601"/>
                </a:lnTo>
                <a:lnTo>
                  <a:pt x="3621435" y="2705457"/>
                </a:lnTo>
                <a:lnTo>
                  <a:pt x="3629657" y="2715587"/>
                </a:lnTo>
                <a:lnTo>
                  <a:pt x="3638729" y="2724896"/>
                </a:lnTo>
                <a:lnTo>
                  <a:pt x="3647802" y="2734477"/>
                </a:lnTo>
                <a:lnTo>
                  <a:pt x="3657159" y="2743238"/>
                </a:lnTo>
                <a:lnTo>
                  <a:pt x="3666799" y="2752273"/>
                </a:lnTo>
                <a:lnTo>
                  <a:pt x="3676721" y="2761034"/>
                </a:lnTo>
                <a:lnTo>
                  <a:pt x="3686361" y="2769795"/>
                </a:lnTo>
                <a:lnTo>
                  <a:pt x="3706775" y="2786495"/>
                </a:lnTo>
                <a:lnTo>
                  <a:pt x="3726905" y="2803196"/>
                </a:lnTo>
                <a:lnTo>
                  <a:pt x="3747035" y="2820170"/>
                </a:lnTo>
                <a:lnTo>
                  <a:pt x="3749020" y="2821812"/>
                </a:lnTo>
                <a:lnTo>
                  <a:pt x="3750437" y="2823181"/>
                </a:lnTo>
                <a:lnTo>
                  <a:pt x="3751288" y="2824550"/>
                </a:lnTo>
                <a:lnTo>
                  <a:pt x="3751855" y="2825919"/>
                </a:lnTo>
                <a:lnTo>
                  <a:pt x="3756108" y="2831394"/>
                </a:lnTo>
                <a:lnTo>
                  <a:pt x="3760361" y="2836322"/>
                </a:lnTo>
                <a:lnTo>
                  <a:pt x="3769434" y="2846452"/>
                </a:lnTo>
                <a:lnTo>
                  <a:pt x="3778506" y="2855761"/>
                </a:lnTo>
                <a:lnTo>
                  <a:pt x="3788429" y="2865069"/>
                </a:lnTo>
                <a:lnTo>
                  <a:pt x="3798353" y="2873830"/>
                </a:lnTo>
                <a:lnTo>
                  <a:pt x="3808560" y="2882591"/>
                </a:lnTo>
                <a:lnTo>
                  <a:pt x="3829257" y="2900386"/>
                </a:lnTo>
                <a:lnTo>
                  <a:pt x="3839463" y="2909421"/>
                </a:lnTo>
                <a:lnTo>
                  <a:pt x="3849103" y="2918455"/>
                </a:lnTo>
                <a:lnTo>
                  <a:pt x="3858460" y="2927490"/>
                </a:lnTo>
                <a:lnTo>
                  <a:pt x="3867815" y="2937346"/>
                </a:lnTo>
                <a:lnTo>
                  <a:pt x="3872352" y="2942547"/>
                </a:lnTo>
                <a:lnTo>
                  <a:pt x="3876605" y="2947475"/>
                </a:lnTo>
                <a:lnTo>
                  <a:pt x="3880575" y="2952677"/>
                </a:lnTo>
                <a:lnTo>
                  <a:pt x="3884544" y="2957879"/>
                </a:lnTo>
                <a:lnTo>
                  <a:pt x="3888513" y="2963354"/>
                </a:lnTo>
                <a:lnTo>
                  <a:pt x="3892199" y="2969104"/>
                </a:lnTo>
                <a:lnTo>
                  <a:pt x="3895318" y="2974853"/>
                </a:lnTo>
                <a:lnTo>
                  <a:pt x="3898720" y="2980876"/>
                </a:lnTo>
                <a:lnTo>
                  <a:pt x="3905807" y="2990732"/>
                </a:lnTo>
                <a:lnTo>
                  <a:pt x="3913179" y="3000862"/>
                </a:lnTo>
                <a:lnTo>
                  <a:pt x="3920551" y="3010444"/>
                </a:lnTo>
                <a:lnTo>
                  <a:pt x="3928206" y="3020300"/>
                </a:lnTo>
                <a:lnTo>
                  <a:pt x="3936145" y="3029608"/>
                </a:lnTo>
                <a:lnTo>
                  <a:pt x="3944651" y="3039191"/>
                </a:lnTo>
                <a:lnTo>
                  <a:pt x="3952872" y="3048225"/>
                </a:lnTo>
                <a:lnTo>
                  <a:pt x="3961095" y="3057260"/>
                </a:lnTo>
                <a:lnTo>
                  <a:pt x="3978673" y="3075055"/>
                </a:lnTo>
                <a:lnTo>
                  <a:pt x="3996535" y="3092303"/>
                </a:lnTo>
                <a:lnTo>
                  <a:pt x="4014397" y="3109551"/>
                </a:lnTo>
                <a:lnTo>
                  <a:pt x="4033110" y="3126525"/>
                </a:lnTo>
                <a:lnTo>
                  <a:pt x="4070251" y="3160200"/>
                </a:lnTo>
                <a:lnTo>
                  <a:pt x="4088680" y="3177174"/>
                </a:lnTo>
                <a:lnTo>
                  <a:pt x="4106541" y="3194148"/>
                </a:lnTo>
                <a:lnTo>
                  <a:pt x="4124404" y="3211670"/>
                </a:lnTo>
                <a:lnTo>
                  <a:pt x="4141982" y="3229465"/>
                </a:lnTo>
                <a:lnTo>
                  <a:pt x="4150204" y="3238226"/>
                </a:lnTo>
                <a:lnTo>
                  <a:pt x="4158710" y="3247534"/>
                </a:lnTo>
                <a:lnTo>
                  <a:pt x="4166932" y="3256842"/>
                </a:lnTo>
                <a:lnTo>
                  <a:pt x="4174871" y="3266425"/>
                </a:lnTo>
                <a:lnTo>
                  <a:pt x="4184227" y="3274638"/>
                </a:lnTo>
                <a:lnTo>
                  <a:pt x="4194433" y="3282577"/>
                </a:lnTo>
                <a:lnTo>
                  <a:pt x="4204073" y="3291065"/>
                </a:lnTo>
                <a:lnTo>
                  <a:pt x="4208893" y="3294898"/>
                </a:lnTo>
                <a:lnTo>
                  <a:pt x="4213713" y="3299278"/>
                </a:lnTo>
                <a:lnTo>
                  <a:pt x="4217967" y="3303658"/>
                </a:lnTo>
                <a:lnTo>
                  <a:pt x="4222219" y="3308039"/>
                </a:lnTo>
                <a:lnTo>
                  <a:pt x="4226472" y="3312967"/>
                </a:lnTo>
                <a:lnTo>
                  <a:pt x="4229875" y="3317895"/>
                </a:lnTo>
                <a:lnTo>
                  <a:pt x="4233559" y="3323096"/>
                </a:lnTo>
                <a:lnTo>
                  <a:pt x="4236395" y="3328572"/>
                </a:lnTo>
                <a:lnTo>
                  <a:pt x="4238947" y="3334595"/>
                </a:lnTo>
                <a:lnTo>
                  <a:pt x="4240931" y="3340345"/>
                </a:lnTo>
                <a:lnTo>
                  <a:pt x="4257375" y="3355128"/>
                </a:lnTo>
                <a:lnTo>
                  <a:pt x="4274104" y="3369365"/>
                </a:lnTo>
                <a:lnTo>
                  <a:pt x="4283177" y="3376483"/>
                </a:lnTo>
                <a:lnTo>
                  <a:pt x="4291965" y="3383874"/>
                </a:lnTo>
                <a:lnTo>
                  <a:pt x="4300188" y="3391814"/>
                </a:lnTo>
                <a:lnTo>
                  <a:pt x="4307843" y="3399754"/>
                </a:lnTo>
                <a:lnTo>
                  <a:pt x="4315498" y="3407967"/>
                </a:lnTo>
                <a:lnTo>
                  <a:pt x="4322586" y="3416180"/>
                </a:lnTo>
                <a:lnTo>
                  <a:pt x="4329675" y="3424941"/>
                </a:lnTo>
                <a:lnTo>
                  <a:pt x="4336479" y="3433702"/>
                </a:lnTo>
                <a:lnTo>
                  <a:pt x="4342999" y="3442737"/>
                </a:lnTo>
                <a:lnTo>
                  <a:pt x="4349237" y="3451771"/>
                </a:lnTo>
                <a:lnTo>
                  <a:pt x="4361429" y="3470114"/>
                </a:lnTo>
                <a:lnTo>
                  <a:pt x="4373337" y="3488457"/>
                </a:lnTo>
                <a:lnTo>
                  <a:pt x="4385528" y="3506800"/>
                </a:lnTo>
                <a:lnTo>
                  <a:pt x="4391199" y="3513371"/>
                </a:lnTo>
                <a:lnTo>
                  <a:pt x="4397153" y="3519942"/>
                </a:lnTo>
                <a:lnTo>
                  <a:pt x="4402823" y="3526512"/>
                </a:lnTo>
                <a:lnTo>
                  <a:pt x="4408209" y="3533083"/>
                </a:lnTo>
                <a:lnTo>
                  <a:pt x="4410478" y="3536368"/>
                </a:lnTo>
                <a:lnTo>
                  <a:pt x="4412463" y="3540201"/>
                </a:lnTo>
                <a:lnTo>
                  <a:pt x="4414731" y="3544034"/>
                </a:lnTo>
                <a:lnTo>
                  <a:pt x="4416433" y="3547593"/>
                </a:lnTo>
                <a:lnTo>
                  <a:pt x="4417849" y="3551700"/>
                </a:lnTo>
                <a:lnTo>
                  <a:pt x="4418983" y="3555533"/>
                </a:lnTo>
                <a:lnTo>
                  <a:pt x="4419835" y="3559913"/>
                </a:lnTo>
                <a:lnTo>
                  <a:pt x="4420117" y="3564567"/>
                </a:lnTo>
                <a:lnTo>
                  <a:pt x="4425221" y="3569495"/>
                </a:lnTo>
                <a:lnTo>
                  <a:pt x="4429475" y="3574149"/>
                </a:lnTo>
                <a:lnTo>
                  <a:pt x="4432877" y="3578803"/>
                </a:lnTo>
                <a:lnTo>
                  <a:pt x="4435995" y="3583731"/>
                </a:lnTo>
                <a:lnTo>
                  <a:pt x="4438263" y="3588659"/>
                </a:lnTo>
                <a:lnTo>
                  <a:pt x="4439681" y="3593314"/>
                </a:lnTo>
                <a:lnTo>
                  <a:pt x="4440815" y="3598242"/>
                </a:lnTo>
                <a:lnTo>
                  <a:pt x="4441099" y="3603170"/>
                </a:lnTo>
                <a:lnTo>
                  <a:pt x="4440815" y="3608098"/>
                </a:lnTo>
                <a:lnTo>
                  <a:pt x="4439397" y="3612751"/>
                </a:lnTo>
                <a:lnTo>
                  <a:pt x="4437980" y="3617679"/>
                </a:lnTo>
                <a:lnTo>
                  <a:pt x="4435712" y="3622607"/>
                </a:lnTo>
                <a:lnTo>
                  <a:pt x="4432593" y="3627535"/>
                </a:lnTo>
                <a:lnTo>
                  <a:pt x="4429191" y="3632190"/>
                </a:lnTo>
                <a:lnTo>
                  <a:pt x="4424938" y="3636844"/>
                </a:lnTo>
                <a:lnTo>
                  <a:pt x="4420401" y="3641772"/>
                </a:lnTo>
                <a:lnTo>
                  <a:pt x="4433443" y="3670792"/>
                </a:lnTo>
                <a:lnTo>
                  <a:pt x="4434861" y="3684481"/>
                </a:lnTo>
                <a:lnTo>
                  <a:pt x="4435995" y="3698444"/>
                </a:lnTo>
                <a:lnTo>
                  <a:pt x="4437129" y="3712133"/>
                </a:lnTo>
                <a:lnTo>
                  <a:pt x="4437413" y="3718977"/>
                </a:lnTo>
                <a:lnTo>
                  <a:pt x="4437413" y="3725821"/>
                </a:lnTo>
                <a:lnTo>
                  <a:pt x="4437129" y="3732665"/>
                </a:lnTo>
                <a:lnTo>
                  <a:pt x="4436562" y="3739510"/>
                </a:lnTo>
                <a:lnTo>
                  <a:pt x="4435712" y="3746354"/>
                </a:lnTo>
                <a:lnTo>
                  <a:pt x="4434293" y="3752925"/>
                </a:lnTo>
                <a:lnTo>
                  <a:pt x="4432025" y="3759770"/>
                </a:lnTo>
                <a:lnTo>
                  <a:pt x="4429475" y="3766340"/>
                </a:lnTo>
                <a:lnTo>
                  <a:pt x="4426072" y="3772911"/>
                </a:lnTo>
                <a:lnTo>
                  <a:pt x="4422103" y="3779482"/>
                </a:lnTo>
                <a:lnTo>
                  <a:pt x="4421819" y="3781945"/>
                </a:lnTo>
                <a:lnTo>
                  <a:pt x="4421251" y="3784410"/>
                </a:lnTo>
                <a:lnTo>
                  <a:pt x="4420117" y="3787147"/>
                </a:lnTo>
                <a:lnTo>
                  <a:pt x="4419267" y="3789611"/>
                </a:lnTo>
                <a:lnTo>
                  <a:pt x="4416999" y="3794266"/>
                </a:lnTo>
                <a:lnTo>
                  <a:pt x="4413880" y="3799193"/>
                </a:lnTo>
                <a:lnTo>
                  <a:pt x="4410762" y="3803574"/>
                </a:lnTo>
                <a:lnTo>
                  <a:pt x="4407075" y="3808228"/>
                </a:lnTo>
                <a:lnTo>
                  <a:pt x="4403957" y="3813156"/>
                </a:lnTo>
                <a:lnTo>
                  <a:pt x="4400555" y="3817810"/>
                </a:lnTo>
                <a:lnTo>
                  <a:pt x="4397720" y="3822464"/>
                </a:lnTo>
                <a:lnTo>
                  <a:pt x="4396585" y="3825202"/>
                </a:lnTo>
                <a:lnTo>
                  <a:pt x="4395735" y="3827666"/>
                </a:lnTo>
                <a:lnTo>
                  <a:pt x="4394601" y="3830404"/>
                </a:lnTo>
                <a:lnTo>
                  <a:pt x="4394033" y="3832868"/>
                </a:lnTo>
                <a:lnTo>
                  <a:pt x="4393467" y="3835332"/>
                </a:lnTo>
                <a:lnTo>
                  <a:pt x="4393467" y="3838343"/>
                </a:lnTo>
                <a:lnTo>
                  <a:pt x="4393467" y="3841081"/>
                </a:lnTo>
                <a:lnTo>
                  <a:pt x="4394033" y="3844093"/>
                </a:lnTo>
                <a:lnTo>
                  <a:pt x="4394601" y="3847104"/>
                </a:lnTo>
                <a:lnTo>
                  <a:pt x="4396019" y="3850116"/>
                </a:lnTo>
                <a:lnTo>
                  <a:pt x="4397436" y="3853401"/>
                </a:lnTo>
                <a:lnTo>
                  <a:pt x="4399137" y="3856687"/>
                </a:lnTo>
                <a:lnTo>
                  <a:pt x="4401689" y="3859972"/>
                </a:lnTo>
                <a:lnTo>
                  <a:pt x="4404241" y="3863530"/>
                </a:lnTo>
                <a:lnTo>
                  <a:pt x="4407075" y="3867638"/>
                </a:lnTo>
                <a:lnTo>
                  <a:pt x="4409061" y="3870923"/>
                </a:lnTo>
                <a:lnTo>
                  <a:pt x="4410478" y="3874208"/>
                </a:lnTo>
                <a:lnTo>
                  <a:pt x="4410762" y="3876946"/>
                </a:lnTo>
                <a:lnTo>
                  <a:pt x="4410478" y="3879409"/>
                </a:lnTo>
                <a:lnTo>
                  <a:pt x="4409911" y="3881874"/>
                </a:lnTo>
                <a:lnTo>
                  <a:pt x="4408493" y="3883790"/>
                </a:lnTo>
                <a:lnTo>
                  <a:pt x="4406225" y="3885159"/>
                </a:lnTo>
                <a:lnTo>
                  <a:pt x="4403957" y="3886528"/>
                </a:lnTo>
                <a:lnTo>
                  <a:pt x="4400838" y="3887349"/>
                </a:lnTo>
                <a:lnTo>
                  <a:pt x="4397720" y="3887897"/>
                </a:lnTo>
                <a:lnTo>
                  <a:pt x="4394033" y="3888170"/>
                </a:lnTo>
                <a:lnTo>
                  <a:pt x="4390631" y="3887897"/>
                </a:lnTo>
                <a:lnTo>
                  <a:pt x="4386379" y="3887349"/>
                </a:lnTo>
                <a:lnTo>
                  <a:pt x="4382409" y="3885980"/>
                </a:lnTo>
                <a:lnTo>
                  <a:pt x="4378157" y="3884612"/>
                </a:lnTo>
                <a:lnTo>
                  <a:pt x="4372486" y="3882969"/>
                </a:lnTo>
                <a:lnTo>
                  <a:pt x="4367667" y="3881874"/>
                </a:lnTo>
                <a:lnTo>
                  <a:pt x="4363413" y="3881326"/>
                </a:lnTo>
                <a:lnTo>
                  <a:pt x="4359444" y="3881326"/>
                </a:lnTo>
                <a:lnTo>
                  <a:pt x="4356041" y="3881874"/>
                </a:lnTo>
                <a:lnTo>
                  <a:pt x="4352639" y="3882969"/>
                </a:lnTo>
                <a:lnTo>
                  <a:pt x="4350088" y="3884337"/>
                </a:lnTo>
                <a:lnTo>
                  <a:pt x="4347536" y="3885980"/>
                </a:lnTo>
                <a:lnTo>
                  <a:pt x="4345551" y="3888445"/>
                </a:lnTo>
                <a:lnTo>
                  <a:pt x="4343851" y="3890908"/>
                </a:lnTo>
                <a:lnTo>
                  <a:pt x="4342149" y="3893920"/>
                </a:lnTo>
                <a:lnTo>
                  <a:pt x="4340731" y="3896931"/>
                </a:lnTo>
                <a:lnTo>
                  <a:pt x="4339597" y="3900491"/>
                </a:lnTo>
                <a:lnTo>
                  <a:pt x="4338463" y="3904049"/>
                </a:lnTo>
                <a:lnTo>
                  <a:pt x="4337046" y="3911442"/>
                </a:lnTo>
                <a:lnTo>
                  <a:pt x="4337613" y="3915275"/>
                </a:lnTo>
                <a:lnTo>
                  <a:pt x="4338463" y="3918833"/>
                </a:lnTo>
                <a:lnTo>
                  <a:pt x="4339597" y="3922119"/>
                </a:lnTo>
                <a:lnTo>
                  <a:pt x="4340731" y="3925404"/>
                </a:lnTo>
                <a:lnTo>
                  <a:pt x="4342717" y="3928142"/>
                </a:lnTo>
                <a:lnTo>
                  <a:pt x="4344417" y="3931154"/>
                </a:lnTo>
                <a:lnTo>
                  <a:pt x="4346401" y="3933891"/>
                </a:lnTo>
                <a:lnTo>
                  <a:pt x="4348670" y="3936355"/>
                </a:lnTo>
                <a:lnTo>
                  <a:pt x="4353490" y="3941283"/>
                </a:lnTo>
                <a:lnTo>
                  <a:pt x="4359161" y="3945938"/>
                </a:lnTo>
                <a:lnTo>
                  <a:pt x="4364831" y="3950591"/>
                </a:lnTo>
                <a:lnTo>
                  <a:pt x="4370785" y="3954698"/>
                </a:lnTo>
                <a:lnTo>
                  <a:pt x="4375321" y="3956889"/>
                </a:lnTo>
                <a:lnTo>
                  <a:pt x="4379575" y="3959352"/>
                </a:lnTo>
                <a:lnTo>
                  <a:pt x="4387513" y="3964280"/>
                </a:lnTo>
                <a:lnTo>
                  <a:pt x="4395451" y="3969756"/>
                </a:lnTo>
                <a:lnTo>
                  <a:pt x="4402256" y="3975505"/>
                </a:lnTo>
                <a:lnTo>
                  <a:pt x="4409061" y="3981802"/>
                </a:lnTo>
                <a:lnTo>
                  <a:pt x="4415298" y="3988099"/>
                </a:lnTo>
                <a:lnTo>
                  <a:pt x="4421251" y="3994943"/>
                </a:lnTo>
                <a:lnTo>
                  <a:pt x="4426639" y="4001788"/>
                </a:lnTo>
                <a:lnTo>
                  <a:pt x="4432309" y="4008632"/>
                </a:lnTo>
                <a:lnTo>
                  <a:pt x="4437696" y="4015750"/>
                </a:lnTo>
                <a:lnTo>
                  <a:pt x="4447903" y="4030261"/>
                </a:lnTo>
                <a:lnTo>
                  <a:pt x="4458393" y="4045318"/>
                </a:lnTo>
                <a:lnTo>
                  <a:pt x="4463497" y="4052436"/>
                </a:lnTo>
                <a:lnTo>
                  <a:pt x="4469167" y="4059281"/>
                </a:lnTo>
                <a:lnTo>
                  <a:pt x="4479375" y="4070780"/>
                </a:lnTo>
                <a:lnTo>
                  <a:pt x="4489581" y="4082278"/>
                </a:lnTo>
                <a:lnTo>
                  <a:pt x="4499504" y="4094050"/>
                </a:lnTo>
                <a:lnTo>
                  <a:pt x="4508861" y="4105823"/>
                </a:lnTo>
                <a:lnTo>
                  <a:pt x="4518217" y="4117869"/>
                </a:lnTo>
                <a:lnTo>
                  <a:pt x="4527573" y="4129915"/>
                </a:lnTo>
                <a:lnTo>
                  <a:pt x="4545719" y="4154555"/>
                </a:lnTo>
                <a:lnTo>
                  <a:pt x="4563013" y="4179195"/>
                </a:lnTo>
                <a:lnTo>
                  <a:pt x="4580309" y="4204382"/>
                </a:lnTo>
                <a:lnTo>
                  <a:pt x="4597035" y="4229570"/>
                </a:lnTo>
                <a:lnTo>
                  <a:pt x="4614047" y="4254757"/>
                </a:lnTo>
                <a:lnTo>
                  <a:pt x="4633893" y="4282682"/>
                </a:lnTo>
                <a:lnTo>
                  <a:pt x="4654024" y="4310333"/>
                </a:lnTo>
                <a:lnTo>
                  <a:pt x="4661112" y="4317178"/>
                </a:lnTo>
                <a:lnTo>
                  <a:pt x="4667633" y="4324570"/>
                </a:lnTo>
                <a:lnTo>
                  <a:pt x="4673303" y="4331688"/>
                </a:lnTo>
                <a:lnTo>
                  <a:pt x="4678407" y="4338806"/>
                </a:lnTo>
                <a:lnTo>
                  <a:pt x="4682659" y="4346199"/>
                </a:lnTo>
                <a:lnTo>
                  <a:pt x="4686062" y="4353317"/>
                </a:lnTo>
                <a:lnTo>
                  <a:pt x="4689181" y="4360708"/>
                </a:lnTo>
                <a:lnTo>
                  <a:pt x="4691449" y="4368101"/>
                </a:lnTo>
                <a:lnTo>
                  <a:pt x="4693433" y="4376040"/>
                </a:lnTo>
                <a:lnTo>
                  <a:pt x="4694567" y="4383432"/>
                </a:lnTo>
                <a:lnTo>
                  <a:pt x="4695701" y="4391098"/>
                </a:lnTo>
                <a:lnTo>
                  <a:pt x="4696269" y="4398489"/>
                </a:lnTo>
                <a:lnTo>
                  <a:pt x="4696269" y="4406155"/>
                </a:lnTo>
                <a:lnTo>
                  <a:pt x="4695985" y="4414095"/>
                </a:lnTo>
                <a:lnTo>
                  <a:pt x="4695701" y="4421761"/>
                </a:lnTo>
                <a:lnTo>
                  <a:pt x="4694567" y="4429427"/>
                </a:lnTo>
                <a:lnTo>
                  <a:pt x="4693717" y="4437092"/>
                </a:lnTo>
                <a:lnTo>
                  <a:pt x="4692583" y="4445306"/>
                </a:lnTo>
                <a:lnTo>
                  <a:pt x="4690031" y="4460637"/>
                </a:lnTo>
                <a:lnTo>
                  <a:pt x="4686913" y="4476242"/>
                </a:lnTo>
                <a:lnTo>
                  <a:pt x="4684361" y="4492121"/>
                </a:lnTo>
                <a:lnTo>
                  <a:pt x="4682093" y="4507452"/>
                </a:lnTo>
                <a:lnTo>
                  <a:pt x="4681243" y="4515392"/>
                </a:lnTo>
                <a:lnTo>
                  <a:pt x="4680675" y="4523058"/>
                </a:lnTo>
                <a:lnTo>
                  <a:pt x="4680391" y="4530724"/>
                </a:lnTo>
                <a:lnTo>
                  <a:pt x="4680109" y="4538389"/>
                </a:lnTo>
                <a:lnTo>
                  <a:pt x="4680675" y="4546055"/>
                </a:lnTo>
                <a:lnTo>
                  <a:pt x="4681243" y="4553721"/>
                </a:lnTo>
                <a:lnTo>
                  <a:pt x="4682093" y="4557554"/>
                </a:lnTo>
                <a:lnTo>
                  <a:pt x="4682943" y="4561660"/>
                </a:lnTo>
                <a:lnTo>
                  <a:pt x="4682943" y="4564945"/>
                </a:lnTo>
                <a:lnTo>
                  <a:pt x="4682659" y="4568778"/>
                </a:lnTo>
                <a:lnTo>
                  <a:pt x="4681525" y="4572338"/>
                </a:lnTo>
                <a:lnTo>
                  <a:pt x="4680675" y="4575623"/>
                </a:lnTo>
                <a:lnTo>
                  <a:pt x="4679257" y="4578908"/>
                </a:lnTo>
                <a:lnTo>
                  <a:pt x="4677840" y="4582194"/>
                </a:lnTo>
                <a:lnTo>
                  <a:pt x="4675572" y="4585479"/>
                </a:lnTo>
                <a:lnTo>
                  <a:pt x="4673871" y="4588217"/>
                </a:lnTo>
                <a:lnTo>
                  <a:pt x="4669051" y="4594513"/>
                </a:lnTo>
                <a:lnTo>
                  <a:pt x="4664231" y="4600263"/>
                </a:lnTo>
                <a:lnTo>
                  <a:pt x="4659127" y="4606286"/>
                </a:lnTo>
                <a:lnTo>
                  <a:pt x="4654024" y="4612035"/>
                </a:lnTo>
                <a:lnTo>
                  <a:pt x="4649771" y="4618058"/>
                </a:lnTo>
                <a:lnTo>
                  <a:pt x="4647503" y="4621070"/>
                </a:lnTo>
                <a:lnTo>
                  <a:pt x="4645801" y="4624355"/>
                </a:lnTo>
                <a:lnTo>
                  <a:pt x="4644101" y="4627366"/>
                </a:lnTo>
                <a:lnTo>
                  <a:pt x="4642399" y="4630926"/>
                </a:lnTo>
                <a:lnTo>
                  <a:pt x="4641549" y="4634211"/>
                </a:lnTo>
                <a:lnTo>
                  <a:pt x="4640698" y="4637770"/>
                </a:lnTo>
                <a:lnTo>
                  <a:pt x="4640415" y="4641055"/>
                </a:lnTo>
                <a:lnTo>
                  <a:pt x="4640415" y="4644888"/>
                </a:lnTo>
                <a:lnTo>
                  <a:pt x="4640698" y="4648721"/>
                </a:lnTo>
                <a:lnTo>
                  <a:pt x="4641549" y="4652554"/>
                </a:lnTo>
                <a:lnTo>
                  <a:pt x="4642683" y="4656661"/>
                </a:lnTo>
                <a:lnTo>
                  <a:pt x="4644951" y="4661041"/>
                </a:lnTo>
                <a:lnTo>
                  <a:pt x="4637013" y="4657208"/>
                </a:lnTo>
                <a:lnTo>
                  <a:pt x="4629641" y="4655018"/>
                </a:lnTo>
                <a:lnTo>
                  <a:pt x="4626522" y="4653649"/>
                </a:lnTo>
                <a:lnTo>
                  <a:pt x="4623120" y="4653101"/>
                </a:lnTo>
                <a:lnTo>
                  <a:pt x="4620285" y="4652554"/>
                </a:lnTo>
                <a:lnTo>
                  <a:pt x="4617449" y="4652280"/>
                </a:lnTo>
                <a:lnTo>
                  <a:pt x="4614614" y="4652280"/>
                </a:lnTo>
                <a:lnTo>
                  <a:pt x="4612063" y="4652280"/>
                </a:lnTo>
                <a:lnTo>
                  <a:pt x="4609227" y="4652554"/>
                </a:lnTo>
                <a:lnTo>
                  <a:pt x="4606959" y="4653101"/>
                </a:lnTo>
                <a:lnTo>
                  <a:pt x="4604975" y="4653649"/>
                </a:lnTo>
                <a:lnTo>
                  <a:pt x="4602423" y="4654744"/>
                </a:lnTo>
                <a:lnTo>
                  <a:pt x="4600438" y="4655839"/>
                </a:lnTo>
                <a:lnTo>
                  <a:pt x="4598737" y="4656934"/>
                </a:lnTo>
                <a:lnTo>
                  <a:pt x="4595051" y="4659399"/>
                </a:lnTo>
                <a:lnTo>
                  <a:pt x="4591933" y="4662684"/>
                </a:lnTo>
                <a:lnTo>
                  <a:pt x="4588530" y="4665969"/>
                </a:lnTo>
                <a:lnTo>
                  <a:pt x="4585979" y="4670075"/>
                </a:lnTo>
                <a:lnTo>
                  <a:pt x="4583427" y="4674456"/>
                </a:lnTo>
                <a:lnTo>
                  <a:pt x="4581159" y="4678836"/>
                </a:lnTo>
                <a:lnTo>
                  <a:pt x="4576622" y="4688419"/>
                </a:lnTo>
                <a:lnTo>
                  <a:pt x="4572369" y="4698001"/>
                </a:lnTo>
                <a:lnTo>
                  <a:pt x="4567833" y="4707583"/>
                </a:lnTo>
                <a:lnTo>
                  <a:pt x="4565565" y="4712237"/>
                </a:lnTo>
                <a:lnTo>
                  <a:pt x="4562730" y="4716344"/>
                </a:lnTo>
                <a:lnTo>
                  <a:pt x="4560178" y="4720450"/>
                </a:lnTo>
                <a:lnTo>
                  <a:pt x="4557059" y="4724283"/>
                </a:lnTo>
                <a:lnTo>
                  <a:pt x="4553657" y="4727295"/>
                </a:lnTo>
                <a:lnTo>
                  <a:pt x="4549971" y="4729759"/>
                </a:lnTo>
                <a:lnTo>
                  <a:pt x="4547987" y="4731401"/>
                </a:lnTo>
                <a:lnTo>
                  <a:pt x="4546001" y="4732223"/>
                </a:lnTo>
                <a:lnTo>
                  <a:pt x="4543451" y="4733044"/>
                </a:lnTo>
                <a:lnTo>
                  <a:pt x="4541465" y="4733866"/>
                </a:lnTo>
                <a:lnTo>
                  <a:pt x="4538914" y="4734139"/>
                </a:lnTo>
                <a:lnTo>
                  <a:pt x="4536362" y="4734687"/>
                </a:lnTo>
                <a:lnTo>
                  <a:pt x="4533811" y="4734687"/>
                </a:lnTo>
                <a:lnTo>
                  <a:pt x="4530691" y="4734687"/>
                </a:lnTo>
                <a:lnTo>
                  <a:pt x="4527856" y="4734687"/>
                </a:lnTo>
                <a:lnTo>
                  <a:pt x="4524738" y="4734139"/>
                </a:lnTo>
                <a:lnTo>
                  <a:pt x="4521619" y="4733592"/>
                </a:lnTo>
                <a:lnTo>
                  <a:pt x="4517933" y="4732771"/>
                </a:lnTo>
                <a:lnTo>
                  <a:pt x="4512830" y="4731401"/>
                </a:lnTo>
                <a:lnTo>
                  <a:pt x="4507159" y="4730580"/>
                </a:lnTo>
                <a:lnTo>
                  <a:pt x="4501489" y="4729485"/>
                </a:lnTo>
                <a:lnTo>
                  <a:pt x="4495819" y="4728938"/>
                </a:lnTo>
                <a:lnTo>
                  <a:pt x="4490148" y="4728664"/>
                </a:lnTo>
                <a:lnTo>
                  <a:pt x="4484477" y="4728664"/>
                </a:lnTo>
                <a:lnTo>
                  <a:pt x="4473420" y="4728938"/>
                </a:lnTo>
                <a:lnTo>
                  <a:pt x="4461796" y="4729485"/>
                </a:lnTo>
                <a:lnTo>
                  <a:pt x="4450171" y="4730854"/>
                </a:lnTo>
                <a:lnTo>
                  <a:pt x="4427206" y="4733318"/>
                </a:lnTo>
                <a:lnTo>
                  <a:pt x="4415865" y="4734413"/>
                </a:lnTo>
                <a:lnTo>
                  <a:pt x="4404241" y="4734961"/>
                </a:lnTo>
                <a:lnTo>
                  <a:pt x="4398570" y="4734961"/>
                </a:lnTo>
                <a:lnTo>
                  <a:pt x="4392617" y="4734961"/>
                </a:lnTo>
                <a:lnTo>
                  <a:pt x="4386946" y="4734413"/>
                </a:lnTo>
                <a:lnTo>
                  <a:pt x="4381275" y="4734139"/>
                </a:lnTo>
                <a:lnTo>
                  <a:pt x="4375888" y="4733318"/>
                </a:lnTo>
                <a:lnTo>
                  <a:pt x="4370217" y="4732223"/>
                </a:lnTo>
                <a:lnTo>
                  <a:pt x="4364547" y="4731128"/>
                </a:lnTo>
                <a:lnTo>
                  <a:pt x="4358877" y="4729211"/>
                </a:lnTo>
                <a:lnTo>
                  <a:pt x="4353207" y="4727295"/>
                </a:lnTo>
                <a:lnTo>
                  <a:pt x="4347820" y="4725105"/>
                </a:lnTo>
                <a:lnTo>
                  <a:pt x="4342149" y="4722093"/>
                </a:lnTo>
                <a:lnTo>
                  <a:pt x="4337046" y="4719082"/>
                </a:lnTo>
                <a:lnTo>
                  <a:pt x="4331375" y="4720177"/>
                </a:lnTo>
                <a:lnTo>
                  <a:pt x="4325705" y="4720724"/>
                </a:lnTo>
                <a:lnTo>
                  <a:pt x="4320317" y="4721272"/>
                </a:lnTo>
                <a:lnTo>
                  <a:pt x="4314931" y="4721545"/>
                </a:lnTo>
                <a:lnTo>
                  <a:pt x="4310111" y="4721545"/>
                </a:lnTo>
                <a:lnTo>
                  <a:pt x="4305007" y="4721545"/>
                </a:lnTo>
                <a:lnTo>
                  <a:pt x="4299904" y="4720998"/>
                </a:lnTo>
                <a:lnTo>
                  <a:pt x="4295085" y="4720450"/>
                </a:lnTo>
                <a:lnTo>
                  <a:pt x="4290831" y="4719629"/>
                </a:lnTo>
                <a:lnTo>
                  <a:pt x="4286012" y="4718808"/>
                </a:lnTo>
                <a:lnTo>
                  <a:pt x="4281475" y="4717165"/>
                </a:lnTo>
                <a:lnTo>
                  <a:pt x="4277506" y="4716070"/>
                </a:lnTo>
                <a:lnTo>
                  <a:pt x="4272970" y="4714427"/>
                </a:lnTo>
                <a:lnTo>
                  <a:pt x="4268717" y="4712785"/>
                </a:lnTo>
                <a:lnTo>
                  <a:pt x="4265031" y="4710594"/>
                </a:lnTo>
                <a:lnTo>
                  <a:pt x="4260778" y="4708678"/>
                </a:lnTo>
                <a:lnTo>
                  <a:pt x="4256809" y="4706488"/>
                </a:lnTo>
                <a:lnTo>
                  <a:pt x="4253407" y="4704024"/>
                </a:lnTo>
                <a:lnTo>
                  <a:pt x="4246035" y="4699096"/>
                </a:lnTo>
                <a:lnTo>
                  <a:pt x="4238947" y="4693347"/>
                </a:lnTo>
                <a:lnTo>
                  <a:pt x="4232143" y="4687050"/>
                </a:lnTo>
                <a:lnTo>
                  <a:pt x="4225621" y="4680479"/>
                </a:lnTo>
                <a:lnTo>
                  <a:pt x="4219383" y="4673361"/>
                </a:lnTo>
                <a:lnTo>
                  <a:pt x="4213146" y="4665969"/>
                </a:lnTo>
                <a:lnTo>
                  <a:pt x="4207193" y="4658303"/>
                </a:lnTo>
                <a:lnTo>
                  <a:pt x="4182526" y="4635580"/>
                </a:lnTo>
                <a:lnTo>
                  <a:pt x="4158143" y="4612582"/>
                </a:lnTo>
                <a:lnTo>
                  <a:pt x="4103990" y="4556459"/>
                </a:lnTo>
                <a:lnTo>
                  <a:pt x="4072803" y="4527986"/>
                </a:lnTo>
                <a:lnTo>
                  <a:pt x="4026305" y="4478980"/>
                </a:lnTo>
                <a:lnTo>
                  <a:pt x="4026021" y="4479801"/>
                </a:lnTo>
                <a:lnTo>
                  <a:pt x="3876321" y="4331962"/>
                </a:lnTo>
                <a:lnTo>
                  <a:pt x="3728039" y="4196443"/>
                </a:lnTo>
                <a:lnTo>
                  <a:pt x="3716699" y="4194252"/>
                </a:lnTo>
                <a:lnTo>
                  <a:pt x="3712162" y="4192884"/>
                </a:lnTo>
                <a:lnTo>
                  <a:pt x="3708193" y="4191241"/>
                </a:lnTo>
                <a:lnTo>
                  <a:pt x="3704507" y="4189324"/>
                </a:lnTo>
                <a:lnTo>
                  <a:pt x="3700537" y="4187408"/>
                </a:lnTo>
                <a:lnTo>
                  <a:pt x="3697135" y="4185218"/>
                </a:lnTo>
                <a:lnTo>
                  <a:pt x="3693733" y="4182754"/>
                </a:lnTo>
                <a:lnTo>
                  <a:pt x="3690614" y="4180290"/>
                </a:lnTo>
                <a:lnTo>
                  <a:pt x="3687212" y="4177278"/>
                </a:lnTo>
                <a:lnTo>
                  <a:pt x="3681258" y="4172077"/>
                </a:lnTo>
                <a:lnTo>
                  <a:pt x="3676154" y="4166054"/>
                </a:lnTo>
                <a:lnTo>
                  <a:pt x="3670484" y="4159756"/>
                </a:lnTo>
                <a:lnTo>
                  <a:pt x="3665381" y="4153460"/>
                </a:lnTo>
                <a:lnTo>
                  <a:pt x="3667365" y="4147984"/>
                </a:lnTo>
                <a:lnTo>
                  <a:pt x="3663679" y="4147710"/>
                </a:lnTo>
                <a:lnTo>
                  <a:pt x="3660277" y="4147437"/>
                </a:lnTo>
                <a:lnTo>
                  <a:pt x="3657442" y="4146615"/>
                </a:lnTo>
                <a:lnTo>
                  <a:pt x="3654607" y="4145247"/>
                </a:lnTo>
                <a:lnTo>
                  <a:pt x="3652338" y="4143604"/>
                </a:lnTo>
                <a:lnTo>
                  <a:pt x="3650070" y="4141961"/>
                </a:lnTo>
                <a:lnTo>
                  <a:pt x="3648086" y="4140319"/>
                </a:lnTo>
                <a:lnTo>
                  <a:pt x="3646385" y="4137854"/>
                </a:lnTo>
                <a:lnTo>
                  <a:pt x="3642983" y="4133474"/>
                </a:lnTo>
                <a:lnTo>
                  <a:pt x="3640147" y="4128820"/>
                </a:lnTo>
                <a:lnTo>
                  <a:pt x="3637312" y="4124165"/>
                </a:lnTo>
                <a:lnTo>
                  <a:pt x="3635327" y="4122249"/>
                </a:lnTo>
                <a:lnTo>
                  <a:pt x="3633626" y="4120059"/>
                </a:lnTo>
                <a:lnTo>
                  <a:pt x="3625687" y="4115952"/>
                </a:lnTo>
                <a:lnTo>
                  <a:pt x="3618033" y="4111572"/>
                </a:lnTo>
                <a:lnTo>
                  <a:pt x="3610944" y="4106644"/>
                </a:lnTo>
                <a:lnTo>
                  <a:pt x="3607542" y="4104180"/>
                </a:lnTo>
                <a:lnTo>
                  <a:pt x="3604423" y="4101442"/>
                </a:lnTo>
                <a:lnTo>
                  <a:pt x="3601304" y="4098705"/>
                </a:lnTo>
                <a:lnTo>
                  <a:pt x="3598469" y="4095419"/>
                </a:lnTo>
                <a:lnTo>
                  <a:pt x="3595634" y="4092407"/>
                </a:lnTo>
                <a:lnTo>
                  <a:pt x="3593366" y="4088849"/>
                </a:lnTo>
                <a:lnTo>
                  <a:pt x="3591381" y="4085563"/>
                </a:lnTo>
                <a:lnTo>
                  <a:pt x="3589396" y="4081456"/>
                </a:lnTo>
                <a:lnTo>
                  <a:pt x="3587979" y="4077623"/>
                </a:lnTo>
                <a:lnTo>
                  <a:pt x="3586561" y="4073243"/>
                </a:lnTo>
                <a:lnTo>
                  <a:pt x="3564446" y="4094872"/>
                </a:lnTo>
                <a:lnTo>
                  <a:pt x="3581742" y="4136759"/>
                </a:lnTo>
                <a:lnTo>
                  <a:pt x="3585711" y="4134296"/>
                </a:lnTo>
                <a:lnTo>
                  <a:pt x="3592515" y="4135664"/>
                </a:lnTo>
                <a:lnTo>
                  <a:pt x="3599036" y="4137307"/>
                </a:lnTo>
                <a:lnTo>
                  <a:pt x="3605273" y="4139224"/>
                </a:lnTo>
                <a:lnTo>
                  <a:pt x="3610944" y="4141687"/>
                </a:lnTo>
                <a:lnTo>
                  <a:pt x="3616331" y="4143877"/>
                </a:lnTo>
                <a:lnTo>
                  <a:pt x="3621435" y="4146889"/>
                </a:lnTo>
                <a:lnTo>
                  <a:pt x="3626254" y="4150175"/>
                </a:lnTo>
                <a:lnTo>
                  <a:pt x="3630791" y="4153733"/>
                </a:lnTo>
                <a:lnTo>
                  <a:pt x="3634477" y="4157566"/>
                </a:lnTo>
                <a:lnTo>
                  <a:pt x="3638162" y="4161947"/>
                </a:lnTo>
                <a:lnTo>
                  <a:pt x="3641281" y="4166601"/>
                </a:lnTo>
                <a:lnTo>
                  <a:pt x="3643833" y="4171255"/>
                </a:lnTo>
                <a:lnTo>
                  <a:pt x="3646101" y="4176730"/>
                </a:lnTo>
                <a:lnTo>
                  <a:pt x="3647519" y="4182754"/>
                </a:lnTo>
                <a:lnTo>
                  <a:pt x="3648653" y="4189051"/>
                </a:lnTo>
                <a:lnTo>
                  <a:pt x="3649503" y="4195622"/>
                </a:lnTo>
                <a:lnTo>
                  <a:pt x="3667649" y="4224368"/>
                </a:lnTo>
                <a:lnTo>
                  <a:pt x="3672752" y="4227380"/>
                </a:lnTo>
                <a:lnTo>
                  <a:pt x="3677288" y="4230938"/>
                </a:lnTo>
                <a:lnTo>
                  <a:pt x="3686361" y="4238057"/>
                </a:lnTo>
                <a:lnTo>
                  <a:pt x="3694584" y="4245449"/>
                </a:lnTo>
                <a:lnTo>
                  <a:pt x="3702805" y="4253388"/>
                </a:lnTo>
                <a:lnTo>
                  <a:pt x="3710177" y="4261601"/>
                </a:lnTo>
                <a:lnTo>
                  <a:pt x="3717265" y="4270089"/>
                </a:lnTo>
                <a:lnTo>
                  <a:pt x="3724070" y="4278575"/>
                </a:lnTo>
                <a:lnTo>
                  <a:pt x="3730875" y="4287336"/>
                </a:lnTo>
                <a:lnTo>
                  <a:pt x="3737112" y="4296097"/>
                </a:lnTo>
                <a:lnTo>
                  <a:pt x="3743349" y="4305405"/>
                </a:lnTo>
                <a:lnTo>
                  <a:pt x="3755825" y="4323201"/>
                </a:lnTo>
                <a:lnTo>
                  <a:pt x="3768299" y="4341271"/>
                </a:lnTo>
                <a:lnTo>
                  <a:pt x="3774820" y="4350579"/>
                </a:lnTo>
                <a:lnTo>
                  <a:pt x="3781341" y="4359066"/>
                </a:lnTo>
                <a:lnTo>
                  <a:pt x="3836912" y="4430247"/>
                </a:lnTo>
                <a:lnTo>
                  <a:pt x="3864413" y="4466386"/>
                </a:lnTo>
                <a:lnTo>
                  <a:pt x="3878022" y="4484455"/>
                </a:lnTo>
                <a:lnTo>
                  <a:pt x="3891065" y="4502799"/>
                </a:lnTo>
                <a:lnTo>
                  <a:pt x="3904107" y="4521141"/>
                </a:lnTo>
                <a:lnTo>
                  <a:pt x="3916865" y="4539210"/>
                </a:lnTo>
                <a:lnTo>
                  <a:pt x="3929341" y="4558101"/>
                </a:lnTo>
                <a:lnTo>
                  <a:pt x="3941531" y="4576991"/>
                </a:lnTo>
                <a:lnTo>
                  <a:pt x="3953156" y="4596156"/>
                </a:lnTo>
                <a:lnTo>
                  <a:pt x="3964497" y="4615594"/>
                </a:lnTo>
                <a:lnTo>
                  <a:pt x="3974987" y="4635306"/>
                </a:lnTo>
                <a:lnTo>
                  <a:pt x="3985194" y="4655291"/>
                </a:lnTo>
                <a:lnTo>
                  <a:pt x="3989163" y="4663779"/>
                </a:lnTo>
                <a:lnTo>
                  <a:pt x="3991148" y="4668159"/>
                </a:lnTo>
                <a:lnTo>
                  <a:pt x="3992565" y="4671992"/>
                </a:lnTo>
                <a:lnTo>
                  <a:pt x="3993699" y="4676373"/>
                </a:lnTo>
                <a:lnTo>
                  <a:pt x="3993699" y="4678563"/>
                </a:lnTo>
                <a:lnTo>
                  <a:pt x="3993983" y="4680753"/>
                </a:lnTo>
                <a:lnTo>
                  <a:pt x="3993699" y="4682943"/>
                </a:lnTo>
                <a:lnTo>
                  <a:pt x="3993417" y="4685134"/>
                </a:lnTo>
                <a:lnTo>
                  <a:pt x="3992849" y="4687597"/>
                </a:lnTo>
                <a:lnTo>
                  <a:pt x="3991999" y="4690062"/>
                </a:lnTo>
                <a:lnTo>
                  <a:pt x="3994834" y="4699370"/>
                </a:lnTo>
                <a:lnTo>
                  <a:pt x="3997669" y="4708404"/>
                </a:lnTo>
                <a:lnTo>
                  <a:pt x="3999370" y="4717712"/>
                </a:lnTo>
                <a:lnTo>
                  <a:pt x="4000788" y="4727021"/>
                </a:lnTo>
                <a:lnTo>
                  <a:pt x="4001638" y="4736056"/>
                </a:lnTo>
                <a:lnTo>
                  <a:pt x="4002205" y="4745364"/>
                </a:lnTo>
                <a:lnTo>
                  <a:pt x="4002489" y="4754398"/>
                </a:lnTo>
                <a:lnTo>
                  <a:pt x="4002205" y="4763981"/>
                </a:lnTo>
                <a:lnTo>
                  <a:pt x="4001922" y="4773015"/>
                </a:lnTo>
                <a:lnTo>
                  <a:pt x="4001355" y="4782598"/>
                </a:lnTo>
                <a:lnTo>
                  <a:pt x="4000504" y="4791632"/>
                </a:lnTo>
                <a:lnTo>
                  <a:pt x="3999370" y="4800940"/>
                </a:lnTo>
                <a:lnTo>
                  <a:pt x="3996819" y="4819557"/>
                </a:lnTo>
                <a:lnTo>
                  <a:pt x="3993983" y="4837901"/>
                </a:lnTo>
                <a:lnTo>
                  <a:pt x="3991715" y="4897310"/>
                </a:lnTo>
                <a:lnTo>
                  <a:pt x="3990297" y="4908535"/>
                </a:lnTo>
                <a:lnTo>
                  <a:pt x="3988313" y="4919212"/>
                </a:lnTo>
                <a:lnTo>
                  <a:pt x="3985761" y="4929890"/>
                </a:lnTo>
                <a:lnTo>
                  <a:pt x="3984344" y="4935091"/>
                </a:lnTo>
                <a:lnTo>
                  <a:pt x="3982359" y="4940293"/>
                </a:lnTo>
                <a:lnTo>
                  <a:pt x="3980657" y="4944947"/>
                </a:lnTo>
                <a:lnTo>
                  <a:pt x="3978673" y="4949875"/>
                </a:lnTo>
                <a:lnTo>
                  <a:pt x="3976688" y="4954803"/>
                </a:lnTo>
                <a:lnTo>
                  <a:pt x="3974137" y="4959457"/>
                </a:lnTo>
                <a:lnTo>
                  <a:pt x="3971585" y="4963838"/>
                </a:lnTo>
                <a:lnTo>
                  <a:pt x="3968749" y="4968218"/>
                </a:lnTo>
                <a:lnTo>
                  <a:pt x="3966198" y="4972872"/>
                </a:lnTo>
                <a:lnTo>
                  <a:pt x="3963079" y="4976705"/>
                </a:lnTo>
                <a:lnTo>
                  <a:pt x="3959961" y="4981085"/>
                </a:lnTo>
                <a:lnTo>
                  <a:pt x="3956559" y="4985192"/>
                </a:lnTo>
                <a:lnTo>
                  <a:pt x="3953439" y="4989025"/>
                </a:lnTo>
                <a:lnTo>
                  <a:pt x="3949470" y="4993131"/>
                </a:lnTo>
                <a:lnTo>
                  <a:pt x="3946068" y="4996964"/>
                </a:lnTo>
                <a:lnTo>
                  <a:pt x="3942099" y="5000524"/>
                </a:lnTo>
                <a:lnTo>
                  <a:pt x="3938129" y="5004082"/>
                </a:lnTo>
                <a:lnTo>
                  <a:pt x="3933593" y="5007368"/>
                </a:lnTo>
                <a:lnTo>
                  <a:pt x="3924804" y="5014213"/>
                </a:lnTo>
                <a:lnTo>
                  <a:pt x="3915164" y="5020509"/>
                </a:lnTo>
                <a:lnTo>
                  <a:pt x="3904957" y="5026532"/>
                </a:lnTo>
                <a:lnTo>
                  <a:pt x="3894183" y="5032008"/>
                </a:lnTo>
                <a:lnTo>
                  <a:pt x="3894751" y="5038852"/>
                </a:lnTo>
                <a:lnTo>
                  <a:pt x="3895034" y="5045696"/>
                </a:lnTo>
                <a:lnTo>
                  <a:pt x="3895318" y="5049529"/>
                </a:lnTo>
                <a:lnTo>
                  <a:pt x="3895034" y="5052815"/>
                </a:lnTo>
                <a:lnTo>
                  <a:pt x="3894751" y="5056374"/>
                </a:lnTo>
                <a:lnTo>
                  <a:pt x="3894467" y="5059385"/>
                </a:lnTo>
                <a:lnTo>
                  <a:pt x="3893617" y="5062671"/>
                </a:lnTo>
                <a:lnTo>
                  <a:pt x="3892483" y="5065408"/>
                </a:lnTo>
                <a:lnTo>
                  <a:pt x="3890781" y="5068146"/>
                </a:lnTo>
                <a:lnTo>
                  <a:pt x="3888796" y="5070336"/>
                </a:lnTo>
                <a:lnTo>
                  <a:pt x="3886528" y="5071979"/>
                </a:lnTo>
                <a:lnTo>
                  <a:pt x="3883693" y="5073622"/>
                </a:lnTo>
                <a:lnTo>
                  <a:pt x="3880575" y="5074443"/>
                </a:lnTo>
                <a:lnTo>
                  <a:pt x="3876605" y="5074717"/>
                </a:lnTo>
                <a:lnTo>
                  <a:pt x="3866965" y="5075264"/>
                </a:lnTo>
                <a:lnTo>
                  <a:pt x="3857042" y="5075812"/>
                </a:lnTo>
                <a:lnTo>
                  <a:pt x="3837479" y="5077454"/>
                </a:lnTo>
                <a:lnTo>
                  <a:pt x="3818199" y="5079919"/>
                </a:lnTo>
                <a:lnTo>
                  <a:pt x="3798636" y="5082382"/>
                </a:lnTo>
                <a:lnTo>
                  <a:pt x="3759510" y="5087858"/>
                </a:lnTo>
                <a:lnTo>
                  <a:pt x="3740230" y="5090048"/>
                </a:lnTo>
                <a:lnTo>
                  <a:pt x="3720668" y="5092238"/>
                </a:lnTo>
                <a:lnTo>
                  <a:pt x="3711028" y="5092786"/>
                </a:lnTo>
                <a:lnTo>
                  <a:pt x="3701104" y="5093333"/>
                </a:lnTo>
                <a:lnTo>
                  <a:pt x="3691465" y="5093608"/>
                </a:lnTo>
                <a:lnTo>
                  <a:pt x="3681825" y="5093608"/>
                </a:lnTo>
                <a:lnTo>
                  <a:pt x="3672185" y="5093333"/>
                </a:lnTo>
                <a:lnTo>
                  <a:pt x="3662262" y="5092786"/>
                </a:lnTo>
                <a:lnTo>
                  <a:pt x="3652905" y="5091417"/>
                </a:lnTo>
                <a:lnTo>
                  <a:pt x="3642983" y="5090322"/>
                </a:lnTo>
                <a:lnTo>
                  <a:pt x="3633626" y="5088680"/>
                </a:lnTo>
                <a:lnTo>
                  <a:pt x="3623986" y="5086763"/>
                </a:lnTo>
                <a:lnTo>
                  <a:pt x="3614346" y="5084025"/>
                </a:lnTo>
                <a:lnTo>
                  <a:pt x="3604991" y="5081287"/>
                </a:lnTo>
                <a:lnTo>
                  <a:pt x="3595067" y="5077729"/>
                </a:lnTo>
                <a:lnTo>
                  <a:pt x="3585711" y="5073896"/>
                </a:lnTo>
                <a:lnTo>
                  <a:pt x="3576071" y="5069515"/>
                </a:lnTo>
                <a:lnTo>
                  <a:pt x="3566715" y="5064313"/>
                </a:lnTo>
                <a:lnTo>
                  <a:pt x="3563596" y="5066778"/>
                </a:lnTo>
                <a:lnTo>
                  <a:pt x="3561044" y="5068968"/>
                </a:lnTo>
                <a:lnTo>
                  <a:pt x="3559343" y="5071158"/>
                </a:lnTo>
                <a:lnTo>
                  <a:pt x="3557359" y="5073896"/>
                </a:lnTo>
                <a:lnTo>
                  <a:pt x="3556225" y="5076359"/>
                </a:lnTo>
                <a:lnTo>
                  <a:pt x="3555657" y="5079371"/>
                </a:lnTo>
                <a:lnTo>
                  <a:pt x="3555091" y="5082109"/>
                </a:lnTo>
                <a:lnTo>
                  <a:pt x="3554523" y="5084847"/>
                </a:lnTo>
                <a:lnTo>
                  <a:pt x="3554239" y="5090870"/>
                </a:lnTo>
                <a:lnTo>
                  <a:pt x="3553673" y="5096893"/>
                </a:lnTo>
                <a:lnTo>
                  <a:pt x="3553105" y="5099904"/>
                </a:lnTo>
                <a:lnTo>
                  <a:pt x="3552539" y="5102642"/>
                </a:lnTo>
                <a:lnTo>
                  <a:pt x="3551404" y="5105654"/>
                </a:lnTo>
                <a:lnTo>
                  <a:pt x="3550270" y="5108117"/>
                </a:lnTo>
                <a:lnTo>
                  <a:pt x="3554807" y="5113867"/>
                </a:lnTo>
                <a:lnTo>
                  <a:pt x="3559060" y="5119890"/>
                </a:lnTo>
                <a:lnTo>
                  <a:pt x="3562462" y="5126187"/>
                </a:lnTo>
                <a:lnTo>
                  <a:pt x="3565865" y="5132210"/>
                </a:lnTo>
                <a:lnTo>
                  <a:pt x="3568416" y="5138507"/>
                </a:lnTo>
                <a:lnTo>
                  <a:pt x="3570968" y="5145078"/>
                </a:lnTo>
                <a:lnTo>
                  <a:pt x="3573236" y="5151374"/>
                </a:lnTo>
                <a:lnTo>
                  <a:pt x="3574937" y="5157945"/>
                </a:lnTo>
                <a:lnTo>
                  <a:pt x="3576638" y="5164515"/>
                </a:lnTo>
                <a:lnTo>
                  <a:pt x="3578339" y="5171360"/>
                </a:lnTo>
                <a:lnTo>
                  <a:pt x="3580607" y="5184775"/>
                </a:lnTo>
                <a:lnTo>
                  <a:pt x="3582592" y="5198190"/>
                </a:lnTo>
                <a:lnTo>
                  <a:pt x="3584860" y="5211879"/>
                </a:lnTo>
                <a:lnTo>
                  <a:pt x="3582025" y="5375597"/>
                </a:lnTo>
                <a:lnTo>
                  <a:pt x="3580891" y="5386274"/>
                </a:lnTo>
                <a:lnTo>
                  <a:pt x="3578907" y="5396952"/>
                </a:lnTo>
                <a:lnTo>
                  <a:pt x="3576354" y="5407081"/>
                </a:lnTo>
                <a:lnTo>
                  <a:pt x="3573519" y="5417485"/>
                </a:lnTo>
                <a:lnTo>
                  <a:pt x="3569834" y="5427341"/>
                </a:lnTo>
                <a:lnTo>
                  <a:pt x="3566147" y="5437471"/>
                </a:lnTo>
                <a:lnTo>
                  <a:pt x="3561611" y="5447052"/>
                </a:lnTo>
                <a:lnTo>
                  <a:pt x="3556792" y="5456635"/>
                </a:lnTo>
                <a:lnTo>
                  <a:pt x="3551404" y="5465943"/>
                </a:lnTo>
                <a:lnTo>
                  <a:pt x="3546018" y="5475252"/>
                </a:lnTo>
                <a:lnTo>
                  <a:pt x="3540063" y="5484013"/>
                </a:lnTo>
                <a:lnTo>
                  <a:pt x="3533543" y="5492773"/>
                </a:lnTo>
                <a:lnTo>
                  <a:pt x="3526738" y="5501260"/>
                </a:lnTo>
                <a:lnTo>
                  <a:pt x="3519650" y="5509200"/>
                </a:lnTo>
                <a:lnTo>
                  <a:pt x="3511995" y="5516866"/>
                </a:lnTo>
                <a:lnTo>
                  <a:pt x="3504339" y="5524532"/>
                </a:lnTo>
                <a:lnTo>
                  <a:pt x="3496401" y="5531650"/>
                </a:lnTo>
                <a:lnTo>
                  <a:pt x="3488179" y="5538220"/>
                </a:lnTo>
                <a:lnTo>
                  <a:pt x="3479389" y="5544791"/>
                </a:lnTo>
                <a:lnTo>
                  <a:pt x="3470884" y="5550814"/>
                </a:lnTo>
                <a:lnTo>
                  <a:pt x="3462095" y="5556290"/>
                </a:lnTo>
                <a:lnTo>
                  <a:pt x="3452739" y="5561218"/>
                </a:lnTo>
                <a:lnTo>
                  <a:pt x="3443666" y="5566145"/>
                </a:lnTo>
                <a:lnTo>
                  <a:pt x="3434310" y="5570252"/>
                </a:lnTo>
                <a:lnTo>
                  <a:pt x="3424386" y="5574359"/>
                </a:lnTo>
                <a:lnTo>
                  <a:pt x="3415030" y="5577370"/>
                </a:lnTo>
                <a:lnTo>
                  <a:pt x="3405107" y="5580108"/>
                </a:lnTo>
                <a:lnTo>
                  <a:pt x="3395184" y="5582572"/>
                </a:lnTo>
                <a:lnTo>
                  <a:pt x="3385260" y="5584215"/>
                </a:lnTo>
                <a:lnTo>
                  <a:pt x="3375053" y="5585036"/>
                </a:lnTo>
                <a:lnTo>
                  <a:pt x="3365131" y="5585583"/>
                </a:lnTo>
                <a:lnTo>
                  <a:pt x="3355207" y="5585583"/>
                </a:lnTo>
                <a:lnTo>
                  <a:pt x="3323736" y="5587773"/>
                </a:lnTo>
                <a:lnTo>
                  <a:pt x="3307859" y="5588321"/>
                </a:lnTo>
                <a:lnTo>
                  <a:pt x="3292265" y="5588868"/>
                </a:lnTo>
                <a:lnTo>
                  <a:pt x="3276387" y="5589143"/>
                </a:lnTo>
                <a:lnTo>
                  <a:pt x="3260794" y="5588868"/>
                </a:lnTo>
                <a:lnTo>
                  <a:pt x="3245200" y="5588321"/>
                </a:lnTo>
                <a:lnTo>
                  <a:pt x="3229607" y="5587500"/>
                </a:lnTo>
                <a:lnTo>
                  <a:pt x="3214296" y="5585857"/>
                </a:lnTo>
                <a:lnTo>
                  <a:pt x="3198702" y="5583941"/>
                </a:lnTo>
                <a:lnTo>
                  <a:pt x="3183392" y="5581477"/>
                </a:lnTo>
                <a:lnTo>
                  <a:pt x="3168082" y="5578192"/>
                </a:lnTo>
                <a:lnTo>
                  <a:pt x="3160710" y="5576275"/>
                </a:lnTo>
                <a:lnTo>
                  <a:pt x="3152771" y="5574359"/>
                </a:lnTo>
                <a:lnTo>
                  <a:pt x="3145400" y="5571894"/>
                </a:lnTo>
                <a:lnTo>
                  <a:pt x="3138028" y="5569704"/>
                </a:lnTo>
                <a:lnTo>
                  <a:pt x="3130374" y="5566966"/>
                </a:lnTo>
                <a:lnTo>
                  <a:pt x="3123002" y="5564229"/>
                </a:lnTo>
                <a:lnTo>
                  <a:pt x="3115631" y="5560943"/>
                </a:lnTo>
                <a:lnTo>
                  <a:pt x="3108259" y="5557932"/>
                </a:lnTo>
                <a:lnTo>
                  <a:pt x="3098902" y="5555742"/>
                </a:lnTo>
                <a:lnTo>
                  <a:pt x="3090397" y="5553004"/>
                </a:lnTo>
                <a:lnTo>
                  <a:pt x="3081891" y="5549992"/>
                </a:lnTo>
                <a:lnTo>
                  <a:pt x="3073669" y="5546434"/>
                </a:lnTo>
                <a:lnTo>
                  <a:pt x="3066013" y="5542874"/>
                </a:lnTo>
                <a:lnTo>
                  <a:pt x="3058359" y="5538494"/>
                </a:lnTo>
                <a:lnTo>
                  <a:pt x="3050987" y="5534113"/>
                </a:lnTo>
                <a:lnTo>
                  <a:pt x="3043899" y="5529185"/>
                </a:lnTo>
                <a:lnTo>
                  <a:pt x="3037094" y="5524257"/>
                </a:lnTo>
                <a:lnTo>
                  <a:pt x="3030290" y="5519056"/>
                </a:lnTo>
                <a:lnTo>
                  <a:pt x="3023769" y="5513580"/>
                </a:lnTo>
                <a:lnTo>
                  <a:pt x="3017532" y="5507557"/>
                </a:lnTo>
                <a:lnTo>
                  <a:pt x="3011294" y="5501808"/>
                </a:lnTo>
                <a:lnTo>
                  <a:pt x="3005340" y="5495511"/>
                </a:lnTo>
                <a:lnTo>
                  <a:pt x="2999386" y="5489214"/>
                </a:lnTo>
                <a:lnTo>
                  <a:pt x="2993716" y="5482918"/>
                </a:lnTo>
                <a:lnTo>
                  <a:pt x="2993716" y="5482643"/>
                </a:lnTo>
                <a:lnTo>
                  <a:pt x="2991163" y="5482918"/>
                </a:lnTo>
                <a:lnTo>
                  <a:pt x="2988329" y="5482918"/>
                </a:lnTo>
                <a:lnTo>
                  <a:pt x="2986060" y="5482643"/>
                </a:lnTo>
                <a:lnTo>
                  <a:pt x="2983792" y="5482370"/>
                </a:lnTo>
                <a:lnTo>
                  <a:pt x="2981241" y="5481822"/>
                </a:lnTo>
                <a:lnTo>
                  <a:pt x="2979256" y="5481001"/>
                </a:lnTo>
                <a:lnTo>
                  <a:pt x="2977271" y="5480180"/>
                </a:lnTo>
                <a:lnTo>
                  <a:pt x="2975003" y="5479358"/>
                </a:lnTo>
                <a:lnTo>
                  <a:pt x="2971601" y="5476620"/>
                </a:lnTo>
                <a:lnTo>
                  <a:pt x="2967915" y="5473882"/>
                </a:lnTo>
                <a:lnTo>
                  <a:pt x="2965079" y="5470324"/>
                </a:lnTo>
                <a:lnTo>
                  <a:pt x="2961961" y="5466764"/>
                </a:lnTo>
                <a:lnTo>
                  <a:pt x="2895900" y="5407081"/>
                </a:lnTo>
                <a:lnTo>
                  <a:pt x="2877755" y="5392845"/>
                </a:lnTo>
                <a:lnTo>
                  <a:pt x="2869816" y="5378883"/>
                </a:lnTo>
                <a:lnTo>
                  <a:pt x="2861594" y="5364920"/>
                </a:lnTo>
                <a:lnTo>
                  <a:pt x="2847701" y="5354243"/>
                </a:lnTo>
                <a:lnTo>
                  <a:pt x="2834092" y="5343017"/>
                </a:lnTo>
                <a:lnTo>
                  <a:pt x="2820767" y="5331519"/>
                </a:lnTo>
                <a:lnTo>
                  <a:pt x="2808008" y="5319747"/>
                </a:lnTo>
                <a:lnTo>
                  <a:pt x="2795250" y="5308248"/>
                </a:lnTo>
                <a:lnTo>
                  <a:pt x="2783059" y="5295928"/>
                </a:lnTo>
                <a:lnTo>
                  <a:pt x="2770867" y="5283608"/>
                </a:lnTo>
                <a:lnTo>
                  <a:pt x="2758959" y="5271015"/>
                </a:lnTo>
                <a:lnTo>
                  <a:pt x="2735710" y="5245827"/>
                </a:lnTo>
                <a:lnTo>
                  <a:pt x="2712461" y="5220366"/>
                </a:lnTo>
                <a:lnTo>
                  <a:pt x="2689495" y="5194631"/>
                </a:lnTo>
                <a:lnTo>
                  <a:pt x="2665963" y="5169443"/>
                </a:lnTo>
                <a:lnTo>
                  <a:pt x="2567014" y="5064040"/>
                </a:lnTo>
                <a:lnTo>
                  <a:pt x="2531857" y="5020236"/>
                </a:lnTo>
                <a:lnTo>
                  <a:pt x="2517115" y="5006547"/>
                </a:lnTo>
                <a:lnTo>
                  <a:pt x="2511727" y="5001345"/>
                </a:lnTo>
                <a:lnTo>
                  <a:pt x="2506624" y="4995869"/>
                </a:lnTo>
                <a:lnTo>
                  <a:pt x="2501521" y="4990120"/>
                </a:lnTo>
                <a:lnTo>
                  <a:pt x="2496417" y="4984645"/>
                </a:lnTo>
                <a:lnTo>
                  <a:pt x="2487061" y="4973146"/>
                </a:lnTo>
                <a:lnTo>
                  <a:pt x="2477138" y="4961373"/>
                </a:lnTo>
                <a:lnTo>
                  <a:pt x="2471750" y="4955350"/>
                </a:lnTo>
                <a:lnTo>
                  <a:pt x="2466364" y="4949875"/>
                </a:lnTo>
                <a:lnTo>
                  <a:pt x="2460977" y="4944399"/>
                </a:lnTo>
                <a:lnTo>
                  <a:pt x="2455023" y="4938924"/>
                </a:lnTo>
                <a:lnTo>
                  <a:pt x="2448785" y="4934270"/>
                </a:lnTo>
                <a:lnTo>
                  <a:pt x="2441981" y="4929342"/>
                </a:lnTo>
                <a:lnTo>
                  <a:pt x="2434609" y="4924962"/>
                </a:lnTo>
                <a:lnTo>
                  <a:pt x="2426671" y="4921129"/>
                </a:lnTo>
                <a:lnTo>
                  <a:pt x="2426954" y="4925235"/>
                </a:lnTo>
                <a:lnTo>
                  <a:pt x="2427522" y="4929342"/>
                </a:lnTo>
                <a:lnTo>
                  <a:pt x="2428372" y="4933722"/>
                </a:lnTo>
                <a:lnTo>
                  <a:pt x="2429222" y="4937555"/>
                </a:lnTo>
                <a:lnTo>
                  <a:pt x="2431490" y="4945494"/>
                </a:lnTo>
                <a:lnTo>
                  <a:pt x="2434609" y="4953434"/>
                </a:lnTo>
                <a:lnTo>
                  <a:pt x="2437445" y="4961373"/>
                </a:lnTo>
                <a:lnTo>
                  <a:pt x="2441130" y="4969039"/>
                </a:lnTo>
                <a:lnTo>
                  <a:pt x="2447934" y="4984371"/>
                </a:lnTo>
                <a:lnTo>
                  <a:pt x="2450770" y="4992036"/>
                </a:lnTo>
                <a:lnTo>
                  <a:pt x="2453322" y="4999702"/>
                </a:lnTo>
                <a:lnTo>
                  <a:pt x="2455873" y="5007642"/>
                </a:lnTo>
                <a:lnTo>
                  <a:pt x="2456724" y="5011475"/>
                </a:lnTo>
                <a:lnTo>
                  <a:pt x="2457291" y="5015308"/>
                </a:lnTo>
                <a:lnTo>
                  <a:pt x="2457574" y="5019414"/>
                </a:lnTo>
                <a:lnTo>
                  <a:pt x="2457858" y="5023521"/>
                </a:lnTo>
                <a:lnTo>
                  <a:pt x="2457858" y="5027354"/>
                </a:lnTo>
                <a:lnTo>
                  <a:pt x="2457574" y="5031460"/>
                </a:lnTo>
                <a:lnTo>
                  <a:pt x="2457007" y="5035840"/>
                </a:lnTo>
                <a:lnTo>
                  <a:pt x="2456157" y="5039673"/>
                </a:lnTo>
                <a:lnTo>
                  <a:pt x="2455023" y="5044054"/>
                </a:lnTo>
                <a:lnTo>
                  <a:pt x="2453038" y="5048434"/>
                </a:lnTo>
                <a:lnTo>
                  <a:pt x="2454172" y="5050077"/>
                </a:lnTo>
                <a:lnTo>
                  <a:pt x="2454739" y="5051446"/>
                </a:lnTo>
                <a:lnTo>
                  <a:pt x="2455023" y="5053089"/>
                </a:lnTo>
                <a:lnTo>
                  <a:pt x="2455306" y="5055005"/>
                </a:lnTo>
                <a:lnTo>
                  <a:pt x="2455306" y="5056647"/>
                </a:lnTo>
                <a:lnTo>
                  <a:pt x="2455023" y="5058290"/>
                </a:lnTo>
                <a:lnTo>
                  <a:pt x="2454456" y="5059933"/>
                </a:lnTo>
                <a:lnTo>
                  <a:pt x="2453605" y="5061850"/>
                </a:lnTo>
                <a:lnTo>
                  <a:pt x="2453322" y="5070336"/>
                </a:lnTo>
                <a:lnTo>
                  <a:pt x="2453605" y="5079371"/>
                </a:lnTo>
                <a:lnTo>
                  <a:pt x="2454456" y="5096619"/>
                </a:lnTo>
                <a:lnTo>
                  <a:pt x="2455306" y="5114415"/>
                </a:lnTo>
                <a:lnTo>
                  <a:pt x="2455873" y="5131936"/>
                </a:lnTo>
                <a:lnTo>
                  <a:pt x="2455873" y="5140697"/>
                </a:lnTo>
                <a:lnTo>
                  <a:pt x="2455590" y="5149458"/>
                </a:lnTo>
                <a:lnTo>
                  <a:pt x="2455023" y="5158219"/>
                </a:lnTo>
                <a:lnTo>
                  <a:pt x="2453605" y="5166706"/>
                </a:lnTo>
                <a:lnTo>
                  <a:pt x="2452471" y="5175466"/>
                </a:lnTo>
                <a:lnTo>
                  <a:pt x="2450487" y="5183954"/>
                </a:lnTo>
                <a:lnTo>
                  <a:pt x="2448218" y="5192440"/>
                </a:lnTo>
                <a:lnTo>
                  <a:pt x="2445099" y="5201201"/>
                </a:lnTo>
                <a:lnTo>
                  <a:pt x="2444249" y="5204213"/>
                </a:lnTo>
                <a:lnTo>
                  <a:pt x="2443115" y="5207772"/>
                </a:lnTo>
                <a:lnTo>
                  <a:pt x="2441697" y="5210784"/>
                </a:lnTo>
                <a:lnTo>
                  <a:pt x="2439146" y="5214069"/>
                </a:lnTo>
                <a:lnTo>
                  <a:pt x="2420716" y="5241173"/>
                </a:lnTo>
                <a:lnTo>
                  <a:pt x="2420433" y="5246648"/>
                </a:lnTo>
                <a:lnTo>
                  <a:pt x="2420149" y="5251850"/>
                </a:lnTo>
                <a:lnTo>
                  <a:pt x="2419299" y="5256504"/>
                </a:lnTo>
                <a:lnTo>
                  <a:pt x="2418165" y="5261432"/>
                </a:lnTo>
                <a:lnTo>
                  <a:pt x="2419015" y="5268550"/>
                </a:lnTo>
                <a:lnTo>
                  <a:pt x="2419866" y="5275668"/>
                </a:lnTo>
                <a:lnTo>
                  <a:pt x="2422417" y="5290727"/>
                </a:lnTo>
                <a:lnTo>
                  <a:pt x="2423268" y="5297845"/>
                </a:lnTo>
                <a:lnTo>
                  <a:pt x="2423835" y="5304689"/>
                </a:lnTo>
                <a:lnTo>
                  <a:pt x="2423835" y="5308248"/>
                </a:lnTo>
                <a:lnTo>
                  <a:pt x="2423551" y="5311259"/>
                </a:lnTo>
                <a:lnTo>
                  <a:pt x="2422985" y="5314545"/>
                </a:lnTo>
                <a:lnTo>
                  <a:pt x="2422417" y="5317282"/>
                </a:lnTo>
                <a:lnTo>
                  <a:pt x="2421567" y="5320020"/>
                </a:lnTo>
                <a:lnTo>
                  <a:pt x="2420149" y="5322758"/>
                </a:lnTo>
                <a:lnTo>
                  <a:pt x="2418448" y="5324948"/>
                </a:lnTo>
                <a:lnTo>
                  <a:pt x="2416747" y="5327413"/>
                </a:lnTo>
                <a:lnTo>
                  <a:pt x="2414196" y="5329329"/>
                </a:lnTo>
                <a:lnTo>
                  <a:pt x="2411644" y="5330971"/>
                </a:lnTo>
                <a:lnTo>
                  <a:pt x="2408525" y="5332341"/>
                </a:lnTo>
                <a:lnTo>
                  <a:pt x="2404839" y="5333983"/>
                </a:lnTo>
                <a:lnTo>
                  <a:pt x="2400871" y="5334804"/>
                </a:lnTo>
                <a:lnTo>
                  <a:pt x="2396334" y="5335352"/>
                </a:lnTo>
                <a:lnTo>
                  <a:pt x="2391230" y="5335626"/>
                </a:lnTo>
                <a:lnTo>
                  <a:pt x="2385559" y="5335626"/>
                </a:lnTo>
                <a:lnTo>
                  <a:pt x="2379322" y="5335352"/>
                </a:lnTo>
                <a:lnTo>
                  <a:pt x="2372517" y="5334804"/>
                </a:lnTo>
                <a:lnTo>
                  <a:pt x="2364863" y="5333709"/>
                </a:lnTo>
                <a:lnTo>
                  <a:pt x="2356924" y="5332066"/>
                </a:lnTo>
                <a:lnTo>
                  <a:pt x="2347567" y="5341101"/>
                </a:lnTo>
                <a:lnTo>
                  <a:pt x="2338495" y="5349040"/>
                </a:lnTo>
                <a:lnTo>
                  <a:pt x="2329139" y="5356433"/>
                </a:lnTo>
                <a:lnTo>
                  <a:pt x="2319782" y="5363004"/>
                </a:lnTo>
                <a:lnTo>
                  <a:pt x="2309859" y="5369027"/>
                </a:lnTo>
                <a:lnTo>
                  <a:pt x="2300220" y="5374228"/>
                </a:lnTo>
                <a:lnTo>
                  <a:pt x="2290296" y="5378883"/>
                </a:lnTo>
                <a:lnTo>
                  <a:pt x="2280656" y="5382441"/>
                </a:lnTo>
                <a:lnTo>
                  <a:pt x="2270449" y="5386001"/>
                </a:lnTo>
                <a:lnTo>
                  <a:pt x="2260526" y="5388738"/>
                </a:lnTo>
                <a:lnTo>
                  <a:pt x="2250320" y="5391202"/>
                </a:lnTo>
                <a:lnTo>
                  <a:pt x="2240113" y="5392845"/>
                </a:lnTo>
                <a:lnTo>
                  <a:pt x="2229622" y="5394214"/>
                </a:lnTo>
                <a:lnTo>
                  <a:pt x="2219415" y="5395035"/>
                </a:lnTo>
                <a:lnTo>
                  <a:pt x="2208925" y="5395582"/>
                </a:lnTo>
                <a:lnTo>
                  <a:pt x="2198151" y="5395582"/>
                </a:lnTo>
                <a:lnTo>
                  <a:pt x="2187661" y="5395582"/>
                </a:lnTo>
                <a:lnTo>
                  <a:pt x="2177171" y="5395309"/>
                </a:lnTo>
                <a:lnTo>
                  <a:pt x="2166680" y="5394487"/>
                </a:lnTo>
                <a:lnTo>
                  <a:pt x="2155623" y="5393666"/>
                </a:lnTo>
                <a:lnTo>
                  <a:pt x="2134358" y="5391476"/>
                </a:lnTo>
                <a:lnTo>
                  <a:pt x="2112528" y="5388464"/>
                </a:lnTo>
                <a:lnTo>
                  <a:pt x="2069432" y="5382441"/>
                </a:lnTo>
                <a:lnTo>
                  <a:pt x="2047601" y="5379978"/>
                </a:lnTo>
                <a:lnTo>
                  <a:pt x="2037111" y="5378883"/>
                </a:lnTo>
                <a:lnTo>
                  <a:pt x="2026337" y="5377787"/>
                </a:lnTo>
                <a:lnTo>
                  <a:pt x="2018398" y="5375050"/>
                </a:lnTo>
                <a:lnTo>
                  <a:pt x="2010743" y="5372585"/>
                </a:lnTo>
                <a:lnTo>
                  <a:pt x="2003371" y="5369300"/>
                </a:lnTo>
                <a:lnTo>
                  <a:pt x="1995716" y="5366562"/>
                </a:lnTo>
                <a:lnTo>
                  <a:pt x="1988345" y="5363004"/>
                </a:lnTo>
                <a:lnTo>
                  <a:pt x="1981256" y="5359718"/>
                </a:lnTo>
                <a:lnTo>
                  <a:pt x="1974452" y="5355885"/>
                </a:lnTo>
                <a:lnTo>
                  <a:pt x="1967364" y="5352326"/>
                </a:lnTo>
                <a:lnTo>
                  <a:pt x="1954038" y="5344113"/>
                </a:lnTo>
                <a:lnTo>
                  <a:pt x="1940996" y="5335626"/>
                </a:lnTo>
                <a:lnTo>
                  <a:pt x="1928238" y="5326865"/>
                </a:lnTo>
                <a:lnTo>
                  <a:pt x="1915763" y="5317557"/>
                </a:lnTo>
                <a:lnTo>
                  <a:pt x="1903288" y="5308248"/>
                </a:lnTo>
                <a:lnTo>
                  <a:pt x="1891097" y="5298392"/>
                </a:lnTo>
                <a:lnTo>
                  <a:pt x="1866997" y="5278954"/>
                </a:lnTo>
                <a:lnTo>
                  <a:pt x="1854805" y="5269098"/>
                </a:lnTo>
                <a:lnTo>
                  <a:pt x="1842614" y="5259789"/>
                </a:lnTo>
                <a:lnTo>
                  <a:pt x="1830139" y="5250208"/>
                </a:lnTo>
                <a:lnTo>
                  <a:pt x="1817380" y="5241173"/>
                </a:lnTo>
                <a:lnTo>
                  <a:pt x="1799802" y="5226663"/>
                </a:lnTo>
                <a:lnTo>
                  <a:pt x="1732324" y="5154659"/>
                </a:lnTo>
                <a:lnTo>
                  <a:pt x="1719565" y="5143435"/>
                </a:lnTo>
                <a:lnTo>
                  <a:pt x="1707373" y="5131936"/>
                </a:lnTo>
                <a:lnTo>
                  <a:pt x="1695182" y="5120438"/>
                </a:lnTo>
                <a:lnTo>
                  <a:pt x="1683274" y="5108665"/>
                </a:lnTo>
                <a:lnTo>
                  <a:pt x="1671366" y="5096893"/>
                </a:lnTo>
                <a:lnTo>
                  <a:pt x="1659742" y="5085120"/>
                </a:lnTo>
                <a:lnTo>
                  <a:pt x="1648118" y="5073348"/>
                </a:lnTo>
                <a:lnTo>
                  <a:pt x="1636493" y="5061028"/>
                </a:lnTo>
                <a:lnTo>
                  <a:pt x="1625436" y="5048708"/>
                </a:lnTo>
                <a:lnTo>
                  <a:pt x="1614378" y="5036388"/>
                </a:lnTo>
                <a:lnTo>
                  <a:pt x="1592547" y="5011201"/>
                </a:lnTo>
                <a:lnTo>
                  <a:pt x="1571283" y="4985740"/>
                </a:lnTo>
                <a:lnTo>
                  <a:pt x="1550586" y="4960005"/>
                </a:lnTo>
                <a:lnTo>
                  <a:pt x="1536410" y="4943852"/>
                </a:lnTo>
                <a:lnTo>
                  <a:pt x="1522234" y="4927973"/>
                </a:lnTo>
                <a:lnTo>
                  <a:pt x="1508057" y="4912094"/>
                </a:lnTo>
                <a:lnTo>
                  <a:pt x="1493597" y="4896489"/>
                </a:lnTo>
                <a:lnTo>
                  <a:pt x="1464111" y="4865278"/>
                </a:lnTo>
                <a:lnTo>
                  <a:pt x="1435192" y="4834068"/>
                </a:lnTo>
                <a:lnTo>
                  <a:pt x="1420449" y="4818189"/>
                </a:lnTo>
                <a:lnTo>
                  <a:pt x="1405989" y="4802310"/>
                </a:lnTo>
                <a:lnTo>
                  <a:pt x="1391813" y="4786157"/>
                </a:lnTo>
                <a:lnTo>
                  <a:pt x="1377920" y="4770278"/>
                </a:lnTo>
                <a:lnTo>
                  <a:pt x="1364311" y="4753851"/>
                </a:lnTo>
                <a:lnTo>
                  <a:pt x="1351269" y="4737424"/>
                </a:lnTo>
                <a:lnTo>
                  <a:pt x="1338227" y="4720450"/>
                </a:lnTo>
                <a:lnTo>
                  <a:pt x="1325752" y="4702929"/>
                </a:lnTo>
                <a:lnTo>
                  <a:pt x="1310726" y="4686229"/>
                </a:lnTo>
                <a:lnTo>
                  <a:pt x="1306189" y="4682122"/>
                </a:lnTo>
                <a:lnTo>
                  <a:pt x="1301936" y="4678289"/>
                </a:lnTo>
                <a:lnTo>
                  <a:pt x="1298251" y="4674456"/>
                </a:lnTo>
                <a:lnTo>
                  <a:pt x="1294281" y="4670075"/>
                </a:lnTo>
                <a:lnTo>
                  <a:pt x="1290312" y="4665695"/>
                </a:lnTo>
                <a:lnTo>
                  <a:pt x="1287193" y="4661589"/>
                </a:lnTo>
                <a:lnTo>
                  <a:pt x="1280672" y="4652554"/>
                </a:lnTo>
                <a:lnTo>
                  <a:pt x="1274718" y="4643520"/>
                </a:lnTo>
                <a:lnTo>
                  <a:pt x="1269047" y="4633664"/>
                </a:lnTo>
                <a:lnTo>
                  <a:pt x="1263944" y="4624081"/>
                </a:lnTo>
                <a:lnTo>
                  <a:pt x="1259408" y="4613952"/>
                </a:lnTo>
                <a:lnTo>
                  <a:pt x="1224535" y="4584657"/>
                </a:lnTo>
                <a:lnTo>
                  <a:pt x="1178320" y="4537842"/>
                </a:lnTo>
                <a:lnTo>
                  <a:pt x="1170949" y="4534557"/>
                </a:lnTo>
                <a:lnTo>
                  <a:pt x="1163861" y="4530724"/>
                </a:lnTo>
                <a:lnTo>
                  <a:pt x="1156772" y="4526891"/>
                </a:lnTo>
                <a:lnTo>
                  <a:pt x="1149968" y="4523331"/>
                </a:lnTo>
                <a:lnTo>
                  <a:pt x="1136643" y="4515118"/>
                </a:lnTo>
                <a:lnTo>
                  <a:pt x="1123601" y="4506357"/>
                </a:lnTo>
                <a:lnTo>
                  <a:pt x="1110842" y="4497323"/>
                </a:lnTo>
                <a:lnTo>
                  <a:pt x="1098367" y="4487740"/>
                </a:lnTo>
                <a:lnTo>
                  <a:pt x="1086176" y="4478432"/>
                </a:lnTo>
                <a:lnTo>
                  <a:pt x="1074268" y="4468303"/>
                </a:lnTo>
                <a:lnTo>
                  <a:pt x="1050735" y="4448591"/>
                </a:lnTo>
                <a:lnTo>
                  <a:pt x="1026919" y="4428605"/>
                </a:lnTo>
                <a:lnTo>
                  <a:pt x="1014728" y="4418749"/>
                </a:lnTo>
                <a:lnTo>
                  <a:pt x="1002536" y="4409440"/>
                </a:lnTo>
                <a:lnTo>
                  <a:pt x="990345" y="4399859"/>
                </a:lnTo>
                <a:lnTo>
                  <a:pt x="977586" y="4391098"/>
                </a:lnTo>
                <a:lnTo>
                  <a:pt x="967379" y="4387813"/>
                </a:lnTo>
                <a:lnTo>
                  <a:pt x="962276" y="4385896"/>
                </a:lnTo>
                <a:lnTo>
                  <a:pt x="957740" y="4383705"/>
                </a:lnTo>
                <a:lnTo>
                  <a:pt x="952920" y="4381789"/>
                </a:lnTo>
                <a:lnTo>
                  <a:pt x="948384" y="4379052"/>
                </a:lnTo>
                <a:lnTo>
                  <a:pt x="943847" y="4376587"/>
                </a:lnTo>
                <a:lnTo>
                  <a:pt x="939878" y="4373850"/>
                </a:lnTo>
                <a:lnTo>
                  <a:pt x="935625" y="4371112"/>
                </a:lnTo>
                <a:lnTo>
                  <a:pt x="931940" y="4367826"/>
                </a:lnTo>
                <a:lnTo>
                  <a:pt x="927970" y="4364815"/>
                </a:lnTo>
                <a:lnTo>
                  <a:pt x="924284" y="4361256"/>
                </a:lnTo>
                <a:lnTo>
                  <a:pt x="920882" y="4357697"/>
                </a:lnTo>
                <a:lnTo>
                  <a:pt x="917479" y="4353590"/>
                </a:lnTo>
                <a:lnTo>
                  <a:pt x="914644" y="4349757"/>
                </a:lnTo>
                <a:lnTo>
                  <a:pt x="911809" y="4345377"/>
                </a:lnTo>
                <a:lnTo>
                  <a:pt x="902169" y="4341271"/>
                </a:lnTo>
                <a:lnTo>
                  <a:pt x="892813" y="4337438"/>
                </a:lnTo>
                <a:lnTo>
                  <a:pt x="883741" y="4332510"/>
                </a:lnTo>
                <a:lnTo>
                  <a:pt x="875235" y="4327582"/>
                </a:lnTo>
                <a:lnTo>
                  <a:pt x="867012" y="4322380"/>
                </a:lnTo>
                <a:lnTo>
                  <a:pt x="858507" y="4316904"/>
                </a:lnTo>
                <a:lnTo>
                  <a:pt x="850568" y="4311155"/>
                </a:lnTo>
                <a:lnTo>
                  <a:pt x="842913" y="4305680"/>
                </a:lnTo>
                <a:lnTo>
                  <a:pt x="827603" y="4293359"/>
                </a:lnTo>
                <a:lnTo>
                  <a:pt x="812293" y="4280766"/>
                </a:lnTo>
                <a:lnTo>
                  <a:pt x="797550" y="4268172"/>
                </a:lnTo>
                <a:lnTo>
                  <a:pt x="782523" y="4255852"/>
                </a:lnTo>
                <a:lnTo>
                  <a:pt x="778270" y="4255852"/>
                </a:lnTo>
                <a:lnTo>
                  <a:pt x="774584" y="4256126"/>
                </a:lnTo>
                <a:lnTo>
                  <a:pt x="770899" y="4256947"/>
                </a:lnTo>
                <a:lnTo>
                  <a:pt x="768063" y="4258043"/>
                </a:lnTo>
                <a:lnTo>
                  <a:pt x="765228" y="4259138"/>
                </a:lnTo>
                <a:lnTo>
                  <a:pt x="762960" y="4261054"/>
                </a:lnTo>
                <a:lnTo>
                  <a:pt x="760692" y="4262696"/>
                </a:lnTo>
                <a:lnTo>
                  <a:pt x="758991" y="4264887"/>
                </a:lnTo>
                <a:lnTo>
                  <a:pt x="757573" y="4267351"/>
                </a:lnTo>
                <a:lnTo>
                  <a:pt x="756155" y="4269541"/>
                </a:lnTo>
                <a:lnTo>
                  <a:pt x="755021" y="4272005"/>
                </a:lnTo>
                <a:lnTo>
                  <a:pt x="753887" y="4275017"/>
                </a:lnTo>
                <a:lnTo>
                  <a:pt x="752186" y="4280766"/>
                </a:lnTo>
                <a:lnTo>
                  <a:pt x="750485" y="4286789"/>
                </a:lnTo>
                <a:lnTo>
                  <a:pt x="749918" y="4290074"/>
                </a:lnTo>
                <a:lnTo>
                  <a:pt x="749918" y="4291443"/>
                </a:lnTo>
                <a:lnTo>
                  <a:pt x="750201" y="4293359"/>
                </a:lnTo>
                <a:lnTo>
                  <a:pt x="750485" y="4294729"/>
                </a:lnTo>
                <a:lnTo>
                  <a:pt x="751052" y="4296097"/>
                </a:lnTo>
                <a:lnTo>
                  <a:pt x="751619" y="4297740"/>
                </a:lnTo>
                <a:lnTo>
                  <a:pt x="752469" y="4299382"/>
                </a:lnTo>
                <a:lnTo>
                  <a:pt x="770332" y="4317452"/>
                </a:lnTo>
                <a:lnTo>
                  <a:pt x="788477" y="4335795"/>
                </a:lnTo>
                <a:lnTo>
                  <a:pt x="797266" y="4345103"/>
                </a:lnTo>
                <a:lnTo>
                  <a:pt x="805771" y="4354412"/>
                </a:lnTo>
                <a:lnTo>
                  <a:pt x="814277" y="4363994"/>
                </a:lnTo>
                <a:lnTo>
                  <a:pt x="822500" y="4373576"/>
                </a:lnTo>
                <a:lnTo>
                  <a:pt x="830154" y="4383432"/>
                </a:lnTo>
                <a:lnTo>
                  <a:pt x="837243" y="4393561"/>
                </a:lnTo>
                <a:lnTo>
                  <a:pt x="844047" y="4403965"/>
                </a:lnTo>
                <a:lnTo>
                  <a:pt x="847166" y="4409440"/>
                </a:lnTo>
                <a:lnTo>
                  <a:pt x="850001" y="4414916"/>
                </a:lnTo>
                <a:lnTo>
                  <a:pt x="853120" y="4420666"/>
                </a:lnTo>
                <a:lnTo>
                  <a:pt x="855388" y="4426141"/>
                </a:lnTo>
                <a:lnTo>
                  <a:pt x="857940" y="4432164"/>
                </a:lnTo>
                <a:lnTo>
                  <a:pt x="860208" y="4437640"/>
                </a:lnTo>
                <a:lnTo>
                  <a:pt x="862193" y="4443663"/>
                </a:lnTo>
                <a:lnTo>
                  <a:pt x="863894" y="4449959"/>
                </a:lnTo>
                <a:lnTo>
                  <a:pt x="865311" y="4456257"/>
                </a:lnTo>
                <a:lnTo>
                  <a:pt x="867012" y="4462553"/>
                </a:lnTo>
                <a:lnTo>
                  <a:pt x="870415" y="4463101"/>
                </a:lnTo>
                <a:lnTo>
                  <a:pt x="874101" y="4464196"/>
                </a:lnTo>
                <a:lnTo>
                  <a:pt x="877503" y="4465291"/>
                </a:lnTo>
                <a:lnTo>
                  <a:pt x="880905" y="4466933"/>
                </a:lnTo>
                <a:lnTo>
                  <a:pt x="886009" y="4470219"/>
                </a:lnTo>
                <a:lnTo>
                  <a:pt x="890261" y="4473231"/>
                </a:lnTo>
                <a:lnTo>
                  <a:pt x="894515" y="4476789"/>
                </a:lnTo>
                <a:lnTo>
                  <a:pt x="898200" y="4480349"/>
                </a:lnTo>
                <a:lnTo>
                  <a:pt x="901602" y="4484455"/>
                </a:lnTo>
                <a:lnTo>
                  <a:pt x="904437" y="4488288"/>
                </a:lnTo>
                <a:lnTo>
                  <a:pt x="907273" y="4492668"/>
                </a:lnTo>
                <a:lnTo>
                  <a:pt x="909258" y="4497049"/>
                </a:lnTo>
                <a:lnTo>
                  <a:pt x="910959" y="4501429"/>
                </a:lnTo>
                <a:lnTo>
                  <a:pt x="912943" y="4506084"/>
                </a:lnTo>
                <a:lnTo>
                  <a:pt x="914077" y="4510738"/>
                </a:lnTo>
                <a:lnTo>
                  <a:pt x="915211" y="4515666"/>
                </a:lnTo>
                <a:lnTo>
                  <a:pt x="916062" y="4520594"/>
                </a:lnTo>
                <a:lnTo>
                  <a:pt x="916629" y="4525522"/>
                </a:lnTo>
                <a:lnTo>
                  <a:pt x="917479" y="4536199"/>
                </a:lnTo>
                <a:lnTo>
                  <a:pt x="932507" y="4553721"/>
                </a:lnTo>
                <a:lnTo>
                  <a:pt x="966245" y="4595608"/>
                </a:lnTo>
                <a:lnTo>
                  <a:pt x="1032023" y="4687324"/>
                </a:lnTo>
                <a:lnTo>
                  <a:pt x="1045632" y="4704298"/>
                </a:lnTo>
                <a:lnTo>
                  <a:pt x="1050735" y="4709226"/>
                </a:lnTo>
                <a:lnTo>
                  <a:pt x="1055555" y="4713880"/>
                </a:lnTo>
                <a:lnTo>
                  <a:pt x="1059808" y="4718808"/>
                </a:lnTo>
                <a:lnTo>
                  <a:pt x="1064344" y="4723736"/>
                </a:lnTo>
                <a:lnTo>
                  <a:pt x="1068313" y="4728664"/>
                </a:lnTo>
                <a:lnTo>
                  <a:pt x="1072283" y="4733866"/>
                </a:lnTo>
                <a:lnTo>
                  <a:pt x="1075969" y="4739341"/>
                </a:lnTo>
                <a:lnTo>
                  <a:pt x="1079371" y="4744817"/>
                </a:lnTo>
                <a:lnTo>
                  <a:pt x="1082774" y="4750292"/>
                </a:lnTo>
                <a:lnTo>
                  <a:pt x="1085609" y="4756041"/>
                </a:lnTo>
                <a:lnTo>
                  <a:pt x="1088444" y="4761517"/>
                </a:lnTo>
                <a:lnTo>
                  <a:pt x="1090428" y="4767540"/>
                </a:lnTo>
                <a:lnTo>
                  <a:pt x="1092413" y="4773563"/>
                </a:lnTo>
                <a:lnTo>
                  <a:pt x="1094114" y="4779860"/>
                </a:lnTo>
                <a:lnTo>
                  <a:pt x="1095532" y="4786157"/>
                </a:lnTo>
                <a:lnTo>
                  <a:pt x="1096666" y="4792727"/>
                </a:lnTo>
                <a:lnTo>
                  <a:pt x="1104888" y="4803952"/>
                </a:lnTo>
                <a:lnTo>
                  <a:pt x="1113394" y="4814903"/>
                </a:lnTo>
                <a:lnTo>
                  <a:pt x="1122183" y="4825580"/>
                </a:lnTo>
                <a:lnTo>
                  <a:pt x="1130972" y="4836258"/>
                </a:lnTo>
                <a:lnTo>
                  <a:pt x="1148834" y="4857613"/>
                </a:lnTo>
                <a:lnTo>
                  <a:pt x="1166696" y="4878693"/>
                </a:lnTo>
                <a:lnTo>
                  <a:pt x="1175485" y="4889644"/>
                </a:lnTo>
                <a:lnTo>
                  <a:pt x="1183991" y="4900322"/>
                </a:lnTo>
                <a:lnTo>
                  <a:pt x="1192213" y="4911273"/>
                </a:lnTo>
                <a:lnTo>
                  <a:pt x="1200435" y="4922497"/>
                </a:lnTo>
                <a:lnTo>
                  <a:pt x="1208091" y="4933996"/>
                </a:lnTo>
                <a:lnTo>
                  <a:pt x="1215178" y="4945494"/>
                </a:lnTo>
                <a:lnTo>
                  <a:pt x="1221983" y="4957267"/>
                </a:lnTo>
                <a:lnTo>
                  <a:pt x="1228220" y="4969587"/>
                </a:lnTo>
                <a:lnTo>
                  <a:pt x="1237293" y="4983275"/>
                </a:lnTo>
                <a:lnTo>
                  <a:pt x="1246933" y="4996964"/>
                </a:lnTo>
                <a:lnTo>
                  <a:pt x="1256572" y="5010380"/>
                </a:lnTo>
                <a:lnTo>
                  <a:pt x="1266779" y="5023521"/>
                </a:lnTo>
                <a:lnTo>
                  <a:pt x="1286910" y="5049529"/>
                </a:lnTo>
                <a:lnTo>
                  <a:pt x="1296833" y="5062671"/>
                </a:lnTo>
                <a:lnTo>
                  <a:pt x="1306756" y="5076086"/>
                </a:lnTo>
                <a:lnTo>
                  <a:pt x="1316112" y="5089501"/>
                </a:lnTo>
                <a:lnTo>
                  <a:pt x="1325186" y="5103189"/>
                </a:lnTo>
                <a:lnTo>
                  <a:pt x="1329154" y="5110308"/>
                </a:lnTo>
                <a:lnTo>
                  <a:pt x="1333124" y="5117426"/>
                </a:lnTo>
                <a:lnTo>
                  <a:pt x="1337093" y="5124544"/>
                </a:lnTo>
                <a:lnTo>
                  <a:pt x="1340779" y="5131936"/>
                </a:lnTo>
                <a:lnTo>
                  <a:pt x="1344181" y="5139328"/>
                </a:lnTo>
                <a:lnTo>
                  <a:pt x="1347017" y="5146720"/>
                </a:lnTo>
                <a:lnTo>
                  <a:pt x="1350135" y="5154386"/>
                </a:lnTo>
                <a:lnTo>
                  <a:pt x="1352687" y="5162325"/>
                </a:lnTo>
                <a:lnTo>
                  <a:pt x="1354955" y="5170265"/>
                </a:lnTo>
                <a:lnTo>
                  <a:pt x="1357223" y="5178204"/>
                </a:lnTo>
                <a:lnTo>
                  <a:pt x="1358641" y="5186144"/>
                </a:lnTo>
                <a:lnTo>
                  <a:pt x="1360059" y="5194905"/>
                </a:lnTo>
                <a:lnTo>
                  <a:pt x="1369698" y="5208046"/>
                </a:lnTo>
                <a:lnTo>
                  <a:pt x="1379338" y="5220913"/>
                </a:lnTo>
                <a:lnTo>
                  <a:pt x="1399468" y="5246648"/>
                </a:lnTo>
                <a:lnTo>
                  <a:pt x="1419881" y="5272383"/>
                </a:lnTo>
                <a:lnTo>
                  <a:pt x="1440579" y="5298118"/>
                </a:lnTo>
                <a:lnTo>
                  <a:pt x="1460993" y="5323853"/>
                </a:lnTo>
                <a:lnTo>
                  <a:pt x="1470916" y="5336721"/>
                </a:lnTo>
                <a:lnTo>
                  <a:pt x="1480839" y="5349588"/>
                </a:lnTo>
                <a:lnTo>
                  <a:pt x="1490479" y="5362729"/>
                </a:lnTo>
                <a:lnTo>
                  <a:pt x="1500119" y="5375871"/>
                </a:lnTo>
                <a:lnTo>
                  <a:pt x="1509192" y="5389012"/>
                </a:lnTo>
                <a:lnTo>
                  <a:pt x="1517697" y="5402427"/>
                </a:lnTo>
                <a:lnTo>
                  <a:pt x="1526487" y="5416389"/>
                </a:lnTo>
                <a:lnTo>
                  <a:pt x="1534425" y="5430078"/>
                </a:lnTo>
                <a:lnTo>
                  <a:pt x="1542080" y="5443767"/>
                </a:lnTo>
                <a:lnTo>
                  <a:pt x="1549168" y="5458003"/>
                </a:lnTo>
                <a:lnTo>
                  <a:pt x="1555972" y="5472240"/>
                </a:lnTo>
                <a:lnTo>
                  <a:pt x="1561927" y="5486750"/>
                </a:lnTo>
                <a:lnTo>
                  <a:pt x="1567597" y="5501534"/>
                </a:lnTo>
                <a:lnTo>
                  <a:pt x="1572701" y="5516592"/>
                </a:lnTo>
                <a:lnTo>
                  <a:pt x="1574685" y="5524257"/>
                </a:lnTo>
                <a:lnTo>
                  <a:pt x="1576670" y="5531923"/>
                </a:lnTo>
                <a:lnTo>
                  <a:pt x="1578654" y="5539589"/>
                </a:lnTo>
                <a:lnTo>
                  <a:pt x="1580355" y="5547529"/>
                </a:lnTo>
                <a:lnTo>
                  <a:pt x="1581773" y="5555468"/>
                </a:lnTo>
                <a:lnTo>
                  <a:pt x="1583190" y="5563408"/>
                </a:lnTo>
                <a:lnTo>
                  <a:pt x="1584041" y="5571621"/>
                </a:lnTo>
                <a:lnTo>
                  <a:pt x="1585176" y="5579560"/>
                </a:lnTo>
                <a:lnTo>
                  <a:pt x="1586026" y="5588048"/>
                </a:lnTo>
                <a:lnTo>
                  <a:pt x="1586593" y="5596261"/>
                </a:lnTo>
                <a:lnTo>
                  <a:pt x="1586877" y="5604474"/>
                </a:lnTo>
                <a:lnTo>
                  <a:pt x="1586877" y="5613235"/>
                </a:lnTo>
                <a:lnTo>
                  <a:pt x="1586593" y="5621722"/>
                </a:lnTo>
                <a:lnTo>
                  <a:pt x="1586310" y="5630482"/>
                </a:lnTo>
                <a:lnTo>
                  <a:pt x="1585743" y="5639243"/>
                </a:lnTo>
                <a:lnTo>
                  <a:pt x="1584892" y="5648004"/>
                </a:lnTo>
                <a:lnTo>
                  <a:pt x="1586026" y="5654849"/>
                </a:lnTo>
                <a:lnTo>
                  <a:pt x="1586593" y="5661420"/>
                </a:lnTo>
                <a:lnTo>
                  <a:pt x="1586593" y="5667990"/>
                </a:lnTo>
                <a:lnTo>
                  <a:pt x="1586310" y="5674287"/>
                </a:lnTo>
                <a:lnTo>
                  <a:pt x="1585743" y="5680857"/>
                </a:lnTo>
                <a:lnTo>
                  <a:pt x="1584892" y="5687155"/>
                </a:lnTo>
                <a:lnTo>
                  <a:pt x="1583474" y="5693725"/>
                </a:lnTo>
                <a:lnTo>
                  <a:pt x="1582340" y="5700022"/>
                </a:lnTo>
                <a:lnTo>
                  <a:pt x="1579505" y="5712890"/>
                </a:lnTo>
                <a:lnTo>
                  <a:pt x="1576103" y="5725483"/>
                </a:lnTo>
                <a:lnTo>
                  <a:pt x="1573552" y="5738350"/>
                </a:lnTo>
                <a:lnTo>
                  <a:pt x="1572417" y="5744648"/>
                </a:lnTo>
                <a:lnTo>
                  <a:pt x="1570999" y="5751218"/>
                </a:lnTo>
                <a:lnTo>
                  <a:pt x="1562777" y="5736160"/>
                </a:lnTo>
                <a:lnTo>
                  <a:pt x="1563911" y="5740267"/>
                </a:lnTo>
                <a:lnTo>
                  <a:pt x="1564479" y="5742457"/>
                </a:lnTo>
                <a:lnTo>
                  <a:pt x="1565612" y="5744100"/>
                </a:lnTo>
                <a:lnTo>
                  <a:pt x="1566747" y="5746290"/>
                </a:lnTo>
                <a:lnTo>
                  <a:pt x="1567880" y="5747933"/>
                </a:lnTo>
                <a:lnTo>
                  <a:pt x="1569298" y="5749576"/>
                </a:lnTo>
                <a:lnTo>
                  <a:pt x="1570999" y="5751218"/>
                </a:lnTo>
                <a:lnTo>
                  <a:pt x="1572134" y="5758336"/>
                </a:lnTo>
                <a:lnTo>
                  <a:pt x="1572701" y="5764907"/>
                </a:lnTo>
                <a:lnTo>
                  <a:pt x="1572701" y="5771203"/>
                </a:lnTo>
                <a:lnTo>
                  <a:pt x="1572417" y="5777501"/>
                </a:lnTo>
                <a:lnTo>
                  <a:pt x="1571283" y="5783250"/>
                </a:lnTo>
                <a:lnTo>
                  <a:pt x="1570432" y="5788999"/>
                </a:lnTo>
                <a:lnTo>
                  <a:pt x="1569015" y="5794748"/>
                </a:lnTo>
                <a:lnTo>
                  <a:pt x="1567597" y="5800224"/>
                </a:lnTo>
                <a:lnTo>
                  <a:pt x="1565612" y="5805426"/>
                </a:lnTo>
                <a:lnTo>
                  <a:pt x="1563344" y="5810627"/>
                </a:lnTo>
                <a:lnTo>
                  <a:pt x="1560793" y="5815555"/>
                </a:lnTo>
                <a:lnTo>
                  <a:pt x="1557957" y="5820210"/>
                </a:lnTo>
                <a:lnTo>
                  <a:pt x="1555122" y="5825138"/>
                </a:lnTo>
                <a:lnTo>
                  <a:pt x="1551720" y="5829792"/>
                </a:lnTo>
                <a:lnTo>
                  <a:pt x="1548601" y="5833899"/>
                </a:lnTo>
                <a:lnTo>
                  <a:pt x="1544631" y="5838552"/>
                </a:lnTo>
                <a:lnTo>
                  <a:pt x="1541229" y="5842659"/>
                </a:lnTo>
                <a:lnTo>
                  <a:pt x="1536977" y="5846766"/>
                </a:lnTo>
                <a:lnTo>
                  <a:pt x="1528755" y="5854979"/>
                </a:lnTo>
                <a:lnTo>
                  <a:pt x="1519965" y="5862919"/>
                </a:lnTo>
                <a:lnTo>
                  <a:pt x="1510609" y="5870310"/>
                </a:lnTo>
                <a:lnTo>
                  <a:pt x="1501253" y="5877703"/>
                </a:lnTo>
                <a:lnTo>
                  <a:pt x="1491329" y="5885369"/>
                </a:lnTo>
                <a:lnTo>
                  <a:pt x="1472334" y="5900153"/>
                </a:lnTo>
                <a:lnTo>
                  <a:pt x="1459008" y="5903711"/>
                </a:lnTo>
                <a:lnTo>
                  <a:pt x="1445682" y="5906996"/>
                </a:lnTo>
                <a:lnTo>
                  <a:pt x="1432356" y="5909187"/>
                </a:lnTo>
                <a:lnTo>
                  <a:pt x="1419315" y="5911104"/>
                </a:lnTo>
                <a:lnTo>
                  <a:pt x="1405989" y="5912472"/>
                </a:lnTo>
                <a:lnTo>
                  <a:pt x="1392663" y="5913294"/>
                </a:lnTo>
                <a:lnTo>
                  <a:pt x="1379381" y="5913566"/>
                </a:lnTo>
                <a:lnTo>
                  <a:pt x="1379295" y="5913566"/>
                </a:lnTo>
                <a:lnTo>
                  <a:pt x="1366012" y="5913294"/>
                </a:lnTo>
                <a:lnTo>
                  <a:pt x="1352687" y="5912746"/>
                </a:lnTo>
                <a:lnTo>
                  <a:pt x="1339645" y="5911924"/>
                </a:lnTo>
                <a:lnTo>
                  <a:pt x="1326319" y="5910829"/>
                </a:lnTo>
                <a:lnTo>
                  <a:pt x="1312994" y="5909187"/>
                </a:lnTo>
                <a:lnTo>
                  <a:pt x="1299668" y="5907271"/>
                </a:lnTo>
                <a:lnTo>
                  <a:pt x="1286343" y="5905628"/>
                </a:lnTo>
                <a:lnTo>
                  <a:pt x="1259692" y="5901248"/>
                </a:lnTo>
                <a:lnTo>
                  <a:pt x="1253454" y="5901521"/>
                </a:lnTo>
                <a:lnTo>
                  <a:pt x="1247500" y="5901795"/>
                </a:lnTo>
                <a:lnTo>
                  <a:pt x="1241262" y="5901795"/>
                </a:lnTo>
                <a:lnTo>
                  <a:pt x="1235309" y="5901795"/>
                </a:lnTo>
                <a:lnTo>
                  <a:pt x="1229354" y="5901248"/>
                </a:lnTo>
                <a:lnTo>
                  <a:pt x="1223684" y="5900700"/>
                </a:lnTo>
                <a:lnTo>
                  <a:pt x="1218013" y="5900153"/>
                </a:lnTo>
                <a:lnTo>
                  <a:pt x="1212910" y="5899331"/>
                </a:lnTo>
                <a:lnTo>
                  <a:pt x="1207523" y="5898236"/>
                </a:lnTo>
                <a:lnTo>
                  <a:pt x="1202136" y="5896593"/>
                </a:lnTo>
                <a:lnTo>
                  <a:pt x="1196750" y="5895225"/>
                </a:lnTo>
                <a:lnTo>
                  <a:pt x="1191646" y="5893855"/>
                </a:lnTo>
                <a:lnTo>
                  <a:pt x="1186826" y="5891939"/>
                </a:lnTo>
                <a:lnTo>
                  <a:pt x="1182006" y="5889749"/>
                </a:lnTo>
                <a:lnTo>
                  <a:pt x="1176903" y="5887832"/>
                </a:lnTo>
                <a:lnTo>
                  <a:pt x="1172367" y="5885642"/>
                </a:lnTo>
                <a:lnTo>
                  <a:pt x="1167830" y="5882904"/>
                </a:lnTo>
                <a:lnTo>
                  <a:pt x="1163294" y="5880441"/>
                </a:lnTo>
                <a:lnTo>
                  <a:pt x="1158758" y="5877703"/>
                </a:lnTo>
                <a:lnTo>
                  <a:pt x="1154504" y="5874691"/>
                </a:lnTo>
                <a:lnTo>
                  <a:pt x="1145716" y="5868668"/>
                </a:lnTo>
                <a:lnTo>
                  <a:pt x="1137777" y="5861824"/>
                </a:lnTo>
                <a:lnTo>
                  <a:pt x="1129838" y="5854431"/>
                </a:lnTo>
                <a:lnTo>
                  <a:pt x="1122467" y="5846218"/>
                </a:lnTo>
                <a:lnTo>
                  <a:pt x="1115095" y="5838005"/>
                </a:lnTo>
                <a:lnTo>
                  <a:pt x="1108291" y="5829244"/>
                </a:lnTo>
                <a:lnTo>
                  <a:pt x="1098934" y="5819936"/>
                </a:lnTo>
                <a:lnTo>
                  <a:pt x="1090145" y="5810627"/>
                </a:lnTo>
                <a:lnTo>
                  <a:pt x="1081355" y="5801046"/>
                </a:lnTo>
                <a:lnTo>
                  <a:pt x="1072850" y="5791737"/>
                </a:lnTo>
                <a:lnTo>
                  <a:pt x="1064628" y="5781881"/>
                </a:lnTo>
                <a:lnTo>
                  <a:pt x="1056405" y="5772299"/>
                </a:lnTo>
                <a:lnTo>
                  <a:pt x="1048184" y="5762443"/>
                </a:lnTo>
                <a:lnTo>
                  <a:pt x="1040528" y="5752861"/>
                </a:lnTo>
                <a:lnTo>
                  <a:pt x="1025218" y="5732875"/>
                </a:lnTo>
                <a:lnTo>
                  <a:pt x="1010475" y="5712068"/>
                </a:lnTo>
                <a:lnTo>
                  <a:pt x="996016" y="5691535"/>
                </a:lnTo>
                <a:lnTo>
                  <a:pt x="982123" y="5671001"/>
                </a:lnTo>
                <a:lnTo>
                  <a:pt x="968513" y="5649647"/>
                </a:lnTo>
                <a:lnTo>
                  <a:pt x="955471" y="5628292"/>
                </a:lnTo>
                <a:lnTo>
                  <a:pt x="942713" y="5607212"/>
                </a:lnTo>
                <a:lnTo>
                  <a:pt x="929954" y="5585310"/>
                </a:lnTo>
                <a:lnTo>
                  <a:pt x="905288" y="5542053"/>
                </a:lnTo>
                <a:lnTo>
                  <a:pt x="880621" y="5498522"/>
                </a:lnTo>
                <a:lnTo>
                  <a:pt x="865028" y="5482918"/>
                </a:lnTo>
                <a:lnTo>
                  <a:pt x="813427" y="5410366"/>
                </a:lnTo>
                <a:lnTo>
                  <a:pt x="782240" y="5364372"/>
                </a:lnTo>
                <a:lnTo>
                  <a:pt x="750485" y="5318652"/>
                </a:lnTo>
                <a:lnTo>
                  <a:pt x="735458" y="5302225"/>
                </a:lnTo>
                <a:lnTo>
                  <a:pt x="650401" y="5185049"/>
                </a:lnTo>
                <a:lnTo>
                  <a:pt x="643030" y="5180942"/>
                </a:lnTo>
                <a:lnTo>
                  <a:pt x="636509" y="5176288"/>
                </a:lnTo>
                <a:lnTo>
                  <a:pt x="633674" y="5173824"/>
                </a:lnTo>
                <a:lnTo>
                  <a:pt x="630838" y="5171633"/>
                </a:lnTo>
                <a:lnTo>
                  <a:pt x="628003" y="5169170"/>
                </a:lnTo>
                <a:lnTo>
                  <a:pt x="625735" y="5166432"/>
                </a:lnTo>
                <a:lnTo>
                  <a:pt x="623467" y="5163694"/>
                </a:lnTo>
                <a:lnTo>
                  <a:pt x="621766" y="5160409"/>
                </a:lnTo>
                <a:lnTo>
                  <a:pt x="620632" y="5157397"/>
                </a:lnTo>
                <a:lnTo>
                  <a:pt x="619781" y="5153838"/>
                </a:lnTo>
                <a:lnTo>
                  <a:pt x="619214" y="5150279"/>
                </a:lnTo>
                <a:lnTo>
                  <a:pt x="619498" y="5146173"/>
                </a:lnTo>
                <a:lnTo>
                  <a:pt x="620065" y="5141792"/>
                </a:lnTo>
                <a:lnTo>
                  <a:pt x="621199" y="5137412"/>
                </a:lnTo>
                <a:lnTo>
                  <a:pt x="614394" y="5130841"/>
                </a:lnTo>
                <a:lnTo>
                  <a:pt x="607873" y="5124271"/>
                </a:lnTo>
                <a:lnTo>
                  <a:pt x="601635" y="5117426"/>
                </a:lnTo>
                <a:lnTo>
                  <a:pt x="595398" y="5110308"/>
                </a:lnTo>
                <a:lnTo>
                  <a:pt x="589160" y="5103189"/>
                </a:lnTo>
                <a:lnTo>
                  <a:pt x="583490" y="5096345"/>
                </a:lnTo>
                <a:lnTo>
                  <a:pt x="577536" y="5089227"/>
                </a:lnTo>
                <a:lnTo>
                  <a:pt x="572433" y="5081835"/>
                </a:lnTo>
                <a:lnTo>
                  <a:pt x="567045" y="5074443"/>
                </a:lnTo>
                <a:lnTo>
                  <a:pt x="561659" y="5067051"/>
                </a:lnTo>
                <a:lnTo>
                  <a:pt x="556556" y="5059112"/>
                </a:lnTo>
                <a:lnTo>
                  <a:pt x="551735" y="5051446"/>
                </a:lnTo>
                <a:lnTo>
                  <a:pt x="547199" y="5043780"/>
                </a:lnTo>
                <a:lnTo>
                  <a:pt x="542663" y="5035840"/>
                </a:lnTo>
                <a:lnTo>
                  <a:pt x="538126" y="5027627"/>
                </a:lnTo>
                <a:lnTo>
                  <a:pt x="534157" y="5019688"/>
                </a:lnTo>
                <a:lnTo>
                  <a:pt x="530188" y="5016950"/>
                </a:lnTo>
                <a:lnTo>
                  <a:pt x="526785" y="5013665"/>
                </a:lnTo>
                <a:lnTo>
                  <a:pt x="519698" y="5007642"/>
                </a:lnTo>
                <a:lnTo>
                  <a:pt x="513460" y="5001071"/>
                </a:lnTo>
                <a:lnTo>
                  <a:pt x="507506" y="4994501"/>
                </a:lnTo>
                <a:lnTo>
                  <a:pt x="501835" y="4987383"/>
                </a:lnTo>
                <a:lnTo>
                  <a:pt x="496732" y="4980264"/>
                </a:lnTo>
                <a:lnTo>
                  <a:pt x="491912" y="4972872"/>
                </a:lnTo>
                <a:lnTo>
                  <a:pt x="487659" y="4965480"/>
                </a:lnTo>
                <a:lnTo>
                  <a:pt x="483407" y="4957540"/>
                </a:lnTo>
                <a:lnTo>
                  <a:pt x="479153" y="4949875"/>
                </a:lnTo>
                <a:lnTo>
                  <a:pt x="470932" y="4934270"/>
                </a:lnTo>
                <a:lnTo>
                  <a:pt x="462709" y="4918391"/>
                </a:lnTo>
                <a:lnTo>
                  <a:pt x="458457" y="4910999"/>
                </a:lnTo>
                <a:lnTo>
                  <a:pt x="453920" y="4903333"/>
                </a:lnTo>
                <a:lnTo>
                  <a:pt x="426135" y="4867469"/>
                </a:lnTo>
                <a:lnTo>
                  <a:pt x="291178" y="4674182"/>
                </a:lnTo>
                <a:lnTo>
                  <a:pt x="193930" y="4541401"/>
                </a:lnTo>
                <a:lnTo>
                  <a:pt x="188543" y="4535652"/>
                </a:lnTo>
                <a:lnTo>
                  <a:pt x="183440" y="4529354"/>
                </a:lnTo>
                <a:lnTo>
                  <a:pt x="178336" y="4523331"/>
                </a:lnTo>
                <a:lnTo>
                  <a:pt x="173800" y="4517035"/>
                </a:lnTo>
                <a:lnTo>
                  <a:pt x="164727" y="4504167"/>
                </a:lnTo>
                <a:lnTo>
                  <a:pt x="156222" y="4491300"/>
                </a:lnTo>
                <a:lnTo>
                  <a:pt x="148283" y="4477884"/>
                </a:lnTo>
                <a:lnTo>
                  <a:pt x="140344" y="4464470"/>
                </a:lnTo>
                <a:lnTo>
                  <a:pt x="132973" y="4450507"/>
                </a:lnTo>
                <a:lnTo>
                  <a:pt x="125884" y="4437092"/>
                </a:lnTo>
                <a:lnTo>
                  <a:pt x="111708" y="4409440"/>
                </a:lnTo>
                <a:lnTo>
                  <a:pt x="104337" y="4396026"/>
                </a:lnTo>
                <a:lnTo>
                  <a:pt x="96965" y="4382337"/>
                </a:lnTo>
                <a:lnTo>
                  <a:pt x="89593" y="4368922"/>
                </a:lnTo>
                <a:lnTo>
                  <a:pt x="81088" y="4355507"/>
                </a:lnTo>
                <a:lnTo>
                  <a:pt x="72866" y="4342366"/>
                </a:lnTo>
                <a:lnTo>
                  <a:pt x="63793" y="4329772"/>
                </a:lnTo>
                <a:lnTo>
                  <a:pt x="60391" y="4323475"/>
                </a:lnTo>
                <a:lnTo>
                  <a:pt x="57272" y="4317178"/>
                </a:lnTo>
                <a:lnTo>
                  <a:pt x="53870" y="4311155"/>
                </a:lnTo>
                <a:lnTo>
                  <a:pt x="51034" y="4304858"/>
                </a:lnTo>
                <a:lnTo>
                  <a:pt x="45931" y="4292264"/>
                </a:lnTo>
                <a:lnTo>
                  <a:pt x="41395" y="4279945"/>
                </a:lnTo>
                <a:lnTo>
                  <a:pt x="37709" y="4267351"/>
                </a:lnTo>
                <a:lnTo>
                  <a:pt x="34307" y="4254483"/>
                </a:lnTo>
                <a:lnTo>
                  <a:pt x="31755" y="4241342"/>
                </a:lnTo>
                <a:lnTo>
                  <a:pt x="29771" y="4228201"/>
                </a:lnTo>
                <a:lnTo>
                  <a:pt x="28069" y="4215334"/>
                </a:lnTo>
                <a:lnTo>
                  <a:pt x="26935" y="4202192"/>
                </a:lnTo>
                <a:lnTo>
                  <a:pt x="26368" y="4189051"/>
                </a:lnTo>
                <a:lnTo>
                  <a:pt x="26368" y="4175910"/>
                </a:lnTo>
                <a:lnTo>
                  <a:pt x="26651" y="4162494"/>
                </a:lnTo>
                <a:lnTo>
                  <a:pt x="27218" y="4149353"/>
                </a:lnTo>
                <a:lnTo>
                  <a:pt x="28353" y="4135938"/>
                </a:lnTo>
                <a:lnTo>
                  <a:pt x="29771" y="4122523"/>
                </a:lnTo>
                <a:lnTo>
                  <a:pt x="35441" y="4116500"/>
                </a:lnTo>
                <a:lnTo>
                  <a:pt x="34590" y="4116226"/>
                </a:lnTo>
                <a:lnTo>
                  <a:pt x="33173" y="4117595"/>
                </a:lnTo>
                <a:lnTo>
                  <a:pt x="31755" y="4118964"/>
                </a:lnTo>
                <a:lnTo>
                  <a:pt x="29771" y="4122523"/>
                </a:lnTo>
                <a:lnTo>
                  <a:pt x="26368" y="4114036"/>
                </a:lnTo>
                <a:lnTo>
                  <a:pt x="23533" y="4105549"/>
                </a:lnTo>
                <a:lnTo>
                  <a:pt x="20981" y="4097062"/>
                </a:lnTo>
                <a:lnTo>
                  <a:pt x="19280" y="4088575"/>
                </a:lnTo>
                <a:lnTo>
                  <a:pt x="17579" y="4080088"/>
                </a:lnTo>
                <a:lnTo>
                  <a:pt x="16161" y="4071600"/>
                </a:lnTo>
                <a:lnTo>
                  <a:pt x="15310" y="4062840"/>
                </a:lnTo>
                <a:lnTo>
                  <a:pt x="14743" y="4054353"/>
                </a:lnTo>
                <a:lnTo>
                  <a:pt x="14460" y="4045865"/>
                </a:lnTo>
                <a:lnTo>
                  <a:pt x="14460" y="4037105"/>
                </a:lnTo>
                <a:lnTo>
                  <a:pt x="14743" y="4028344"/>
                </a:lnTo>
                <a:lnTo>
                  <a:pt x="15027" y="4019857"/>
                </a:lnTo>
                <a:lnTo>
                  <a:pt x="16729" y="4002335"/>
                </a:lnTo>
                <a:lnTo>
                  <a:pt x="18430" y="3985087"/>
                </a:lnTo>
                <a:lnTo>
                  <a:pt x="16161" y="3968113"/>
                </a:lnTo>
                <a:lnTo>
                  <a:pt x="14176" y="3951413"/>
                </a:lnTo>
                <a:lnTo>
                  <a:pt x="12759" y="3934439"/>
                </a:lnTo>
                <a:lnTo>
                  <a:pt x="12192" y="3926226"/>
                </a:lnTo>
                <a:lnTo>
                  <a:pt x="11625" y="3917738"/>
                </a:lnTo>
                <a:lnTo>
                  <a:pt x="11625" y="3909252"/>
                </a:lnTo>
                <a:lnTo>
                  <a:pt x="11625" y="3901038"/>
                </a:lnTo>
                <a:lnTo>
                  <a:pt x="11908" y="3892277"/>
                </a:lnTo>
                <a:lnTo>
                  <a:pt x="12192" y="3884064"/>
                </a:lnTo>
                <a:lnTo>
                  <a:pt x="13042" y="3875851"/>
                </a:lnTo>
                <a:lnTo>
                  <a:pt x="14176" y="3867090"/>
                </a:lnTo>
                <a:lnTo>
                  <a:pt x="15594" y="3858877"/>
                </a:lnTo>
                <a:lnTo>
                  <a:pt x="17863" y="3850389"/>
                </a:lnTo>
                <a:lnTo>
                  <a:pt x="14743" y="3847104"/>
                </a:lnTo>
                <a:lnTo>
                  <a:pt x="12475" y="3843819"/>
                </a:lnTo>
                <a:lnTo>
                  <a:pt x="10207" y="3840260"/>
                </a:lnTo>
                <a:lnTo>
                  <a:pt x="7939" y="3837248"/>
                </a:lnTo>
                <a:lnTo>
                  <a:pt x="6238" y="3833415"/>
                </a:lnTo>
                <a:lnTo>
                  <a:pt x="4537" y="3830130"/>
                </a:lnTo>
                <a:lnTo>
                  <a:pt x="2835" y="3826571"/>
                </a:lnTo>
                <a:lnTo>
                  <a:pt x="1985" y="3822738"/>
                </a:lnTo>
                <a:lnTo>
                  <a:pt x="1134" y="3819179"/>
                </a:lnTo>
                <a:lnTo>
                  <a:pt x="567" y="3815346"/>
                </a:lnTo>
                <a:lnTo>
                  <a:pt x="0" y="3811787"/>
                </a:lnTo>
                <a:lnTo>
                  <a:pt x="0" y="3807680"/>
                </a:lnTo>
                <a:lnTo>
                  <a:pt x="0" y="3804121"/>
                </a:lnTo>
                <a:lnTo>
                  <a:pt x="284" y="3800014"/>
                </a:lnTo>
                <a:lnTo>
                  <a:pt x="1134" y="3795908"/>
                </a:lnTo>
                <a:lnTo>
                  <a:pt x="1701" y="3792075"/>
                </a:lnTo>
                <a:lnTo>
                  <a:pt x="1701" y="3775101"/>
                </a:lnTo>
                <a:lnTo>
                  <a:pt x="1701" y="3758127"/>
                </a:lnTo>
                <a:lnTo>
                  <a:pt x="851" y="3724452"/>
                </a:lnTo>
                <a:lnTo>
                  <a:pt x="851" y="3707478"/>
                </a:lnTo>
                <a:lnTo>
                  <a:pt x="1418" y="3691051"/>
                </a:lnTo>
                <a:lnTo>
                  <a:pt x="1701" y="3682565"/>
                </a:lnTo>
                <a:lnTo>
                  <a:pt x="2268" y="3674352"/>
                </a:lnTo>
                <a:lnTo>
                  <a:pt x="3119" y="3666138"/>
                </a:lnTo>
                <a:lnTo>
                  <a:pt x="4254" y="3657651"/>
                </a:lnTo>
                <a:lnTo>
                  <a:pt x="7372" y="3637391"/>
                </a:lnTo>
                <a:lnTo>
                  <a:pt x="8790" y="3628083"/>
                </a:lnTo>
                <a:lnTo>
                  <a:pt x="10774" y="3619322"/>
                </a:lnTo>
                <a:lnTo>
                  <a:pt x="12759" y="3611109"/>
                </a:lnTo>
                <a:lnTo>
                  <a:pt x="14743" y="3603443"/>
                </a:lnTo>
                <a:lnTo>
                  <a:pt x="17296" y="3596325"/>
                </a:lnTo>
                <a:lnTo>
                  <a:pt x="19847" y="3589481"/>
                </a:lnTo>
                <a:lnTo>
                  <a:pt x="22399" y="3583184"/>
                </a:lnTo>
                <a:lnTo>
                  <a:pt x="25517" y="3577435"/>
                </a:lnTo>
                <a:lnTo>
                  <a:pt x="28636" y="3571959"/>
                </a:lnTo>
                <a:lnTo>
                  <a:pt x="32322" y="3567031"/>
                </a:lnTo>
                <a:lnTo>
                  <a:pt x="36291" y="3562377"/>
                </a:lnTo>
                <a:lnTo>
                  <a:pt x="40544" y="3558544"/>
                </a:lnTo>
                <a:lnTo>
                  <a:pt x="45081" y="3554438"/>
                </a:lnTo>
                <a:lnTo>
                  <a:pt x="50184" y="3551426"/>
                </a:lnTo>
                <a:lnTo>
                  <a:pt x="55288" y="3548140"/>
                </a:lnTo>
                <a:lnTo>
                  <a:pt x="60958" y="3545677"/>
                </a:lnTo>
                <a:lnTo>
                  <a:pt x="67196" y="3543212"/>
                </a:lnTo>
                <a:lnTo>
                  <a:pt x="73716" y="3541296"/>
                </a:lnTo>
                <a:lnTo>
                  <a:pt x="80805" y="3539654"/>
                </a:lnTo>
                <a:lnTo>
                  <a:pt x="88743" y="3538284"/>
                </a:lnTo>
                <a:lnTo>
                  <a:pt x="96682" y="3536916"/>
                </a:lnTo>
                <a:lnTo>
                  <a:pt x="105188" y="3536094"/>
                </a:lnTo>
                <a:lnTo>
                  <a:pt x="114543" y="3535547"/>
                </a:lnTo>
                <a:lnTo>
                  <a:pt x="124183" y="3534999"/>
                </a:lnTo>
                <a:lnTo>
                  <a:pt x="134674" y="3534999"/>
                </a:lnTo>
                <a:lnTo>
                  <a:pt x="145448" y="3534999"/>
                </a:lnTo>
                <a:lnTo>
                  <a:pt x="169264" y="3535547"/>
                </a:lnTo>
                <a:lnTo>
                  <a:pt x="195915" y="3536916"/>
                </a:lnTo>
                <a:lnTo>
                  <a:pt x="424717" y="3536642"/>
                </a:lnTo>
                <a:lnTo>
                  <a:pt x="391828" y="3454235"/>
                </a:lnTo>
                <a:lnTo>
                  <a:pt x="358657" y="3372103"/>
                </a:lnTo>
                <a:lnTo>
                  <a:pt x="309607" y="3236857"/>
                </a:lnTo>
                <a:lnTo>
                  <a:pt x="306489" y="3228917"/>
                </a:lnTo>
                <a:lnTo>
                  <a:pt x="303086" y="3220704"/>
                </a:lnTo>
                <a:lnTo>
                  <a:pt x="300251" y="3212491"/>
                </a:lnTo>
                <a:lnTo>
                  <a:pt x="297699" y="3204277"/>
                </a:lnTo>
                <a:lnTo>
                  <a:pt x="292596" y="3187577"/>
                </a:lnTo>
                <a:lnTo>
                  <a:pt x="288343" y="3171151"/>
                </a:lnTo>
                <a:lnTo>
                  <a:pt x="284941" y="3154450"/>
                </a:lnTo>
                <a:lnTo>
                  <a:pt x="281822" y="3137476"/>
                </a:lnTo>
                <a:lnTo>
                  <a:pt x="279270" y="3121049"/>
                </a:lnTo>
                <a:lnTo>
                  <a:pt x="277285" y="3104075"/>
                </a:lnTo>
                <a:lnTo>
                  <a:pt x="276151" y="3087375"/>
                </a:lnTo>
                <a:lnTo>
                  <a:pt x="275301" y="3070127"/>
                </a:lnTo>
                <a:lnTo>
                  <a:pt x="274734" y="3053153"/>
                </a:lnTo>
                <a:lnTo>
                  <a:pt x="274734" y="3035905"/>
                </a:lnTo>
                <a:lnTo>
                  <a:pt x="275301" y="3019205"/>
                </a:lnTo>
                <a:lnTo>
                  <a:pt x="275868" y="3001957"/>
                </a:lnTo>
                <a:lnTo>
                  <a:pt x="277002" y="2984709"/>
                </a:lnTo>
                <a:lnTo>
                  <a:pt x="278419" y="2967735"/>
                </a:lnTo>
                <a:lnTo>
                  <a:pt x="275584" y="2743786"/>
                </a:lnTo>
                <a:lnTo>
                  <a:pt x="278986" y="2640025"/>
                </a:lnTo>
                <a:lnTo>
                  <a:pt x="280405" y="2634002"/>
                </a:lnTo>
                <a:lnTo>
                  <a:pt x="281822" y="2627979"/>
                </a:lnTo>
                <a:lnTo>
                  <a:pt x="283523" y="2622229"/>
                </a:lnTo>
                <a:lnTo>
                  <a:pt x="285791" y="2617028"/>
                </a:lnTo>
                <a:lnTo>
                  <a:pt x="287776" y="2612100"/>
                </a:lnTo>
                <a:lnTo>
                  <a:pt x="290044" y="2607172"/>
                </a:lnTo>
                <a:lnTo>
                  <a:pt x="292880" y="2602517"/>
                </a:lnTo>
                <a:lnTo>
                  <a:pt x="295431" y="2598137"/>
                </a:lnTo>
                <a:lnTo>
                  <a:pt x="298550" y="2594304"/>
                </a:lnTo>
                <a:lnTo>
                  <a:pt x="301668" y="2590471"/>
                </a:lnTo>
                <a:lnTo>
                  <a:pt x="305071" y="2587186"/>
                </a:lnTo>
                <a:lnTo>
                  <a:pt x="308190" y="2583900"/>
                </a:lnTo>
                <a:lnTo>
                  <a:pt x="311875" y="2580889"/>
                </a:lnTo>
                <a:lnTo>
                  <a:pt x="315561" y="2577877"/>
                </a:lnTo>
                <a:lnTo>
                  <a:pt x="319531" y="2575687"/>
                </a:lnTo>
                <a:lnTo>
                  <a:pt x="323783" y="2573497"/>
                </a:lnTo>
                <a:lnTo>
                  <a:pt x="328036" y="2571034"/>
                </a:lnTo>
                <a:lnTo>
                  <a:pt x="332573" y="2569391"/>
                </a:lnTo>
                <a:lnTo>
                  <a:pt x="337109" y="2567748"/>
                </a:lnTo>
                <a:lnTo>
                  <a:pt x="341645" y="2566105"/>
                </a:lnTo>
                <a:lnTo>
                  <a:pt x="346465" y="2565010"/>
                </a:lnTo>
                <a:lnTo>
                  <a:pt x="351568" y="2564188"/>
                </a:lnTo>
                <a:lnTo>
                  <a:pt x="356956" y="2563368"/>
                </a:lnTo>
                <a:lnTo>
                  <a:pt x="362059" y="2562820"/>
                </a:lnTo>
                <a:lnTo>
                  <a:pt x="367446" y="2562546"/>
                </a:lnTo>
                <a:lnTo>
                  <a:pt x="373116" y="2562273"/>
                </a:lnTo>
                <a:lnTo>
                  <a:pt x="378786" y="2562273"/>
                </a:lnTo>
                <a:lnTo>
                  <a:pt x="384741" y="2562546"/>
                </a:lnTo>
                <a:lnTo>
                  <a:pt x="396649" y="2563368"/>
                </a:lnTo>
                <a:lnTo>
                  <a:pt x="409407" y="2565010"/>
                </a:lnTo>
                <a:lnTo>
                  <a:pt x="474050" y="2564736"/>
                </a:lnTo>
                <a:lnTo>
                  <a:pt x="552586" y="2561177"/>
                </a:lnTo>
                <a:lnTo>
                  <a:pt x="540678" y="2489174"/>
                </a:lnTo>
                <a:lnTo>
                  <a:pt x="541245" y="2485068"/>
                </a:lnTo>
                <a:lnTo>
                  <a:pt x="541528" y="2480687"/>
                </a:lnTo>
                <a:lnTo>
                  <a:pt x="541245" y="2472200"/>
                </a:lnTo>
                <a:lnTo>
                  <a:pt x="540678" y="2463439"/>
                </a:lnTo>
                <a:lnTo>
                  <a:pt x="539544" y="2454952"/>
                </a:lnTo>
                <a:lnTo>
                  <a:pt x="537843" y="2446739"/>
                </a:lnTo>
                <a:lnTo>
                  <a:pt x="536142" y="2437978"/>
                </a:lnTo>
                <a:lnTo>
                  <a:pt x="532456" y="2421004"/>
                </a:lnTo>
                <a:lnTo>
                  <a:pt x="531039" y="2412516"/>
                </a:lnTo>
                <a:lnTo>
                  <a:pt x="529904" y="2404030"/>
                </a:lnTo>
                <a:lnTo>
                  <a:pt x="529337" y="2395542"/>
                </a:lnTo>
                <a:lnTo>
                  <a:pt x="529053" y="2386781"/>
                </a:lnTo>
                <a:lnTo>
                  <a:pt x="529337" y="2382401"/>
                </a:lnTo>
                <a:lnTo>
                  <a:pt x="529904" y="2378295"/>
                </a:lnTo>
                <a:lnTo>
                  <a:pt x="530471" y="2373914"/>
                </a:lnTo>
                <a:lnTo>
                  <a:pt x="531322" y="2369534"/>
                </a:lnTo>
                <a:lnTo>
                  <a:pt x="532456" y="2365427"/>
                </a:lnTo>
                <a:lnTo>
                  <a:pt x="534157" y="2361046"/>
                </a:lnTo>
                <a:lnTo>
                  <a:pt x="535858" y="2356666"/>
                </a:lnTo>
                <a:lnTo>
                  <a:pt x="537559" y="2352560"/>
                </a:lnTo>
                <a:lnTo>
                  <a:pt x="535008" y="2340787"/>
                </a:lnTo>
                <a:lnTo>
                  <a:pt x="532456" y="2328741"/>
                </a:lnTo>
                <a:lnTo>
                  <a:pt x="530188" y="2316969"/>
                </a:lnTo>
                <a:lnTo>
                  <a:pt x="528203" y="2304923"/>
                </a:lnTo>
                <a:lnTo>
                  <a:pt x="526502" y="2292877"/>
                </a:lnTo>
                <a:lnTo>
                  <a:pt x="525084" y="2281378"/>
                </a:lnTo>
                <a:lnTo>
                  <a:pt x="523950" y="2269332"/>
                </a:lnTo>
                <a:lnTo>
                  <a:pt x="523100" y="2257286"/>
                </a:lnTo>
                <a:lnTo>
                  <a:pt x="522249" y="2245240"/>
                </a:lnTo>
                <a:lnTo>
                  <a:pt x="521966" y="2233467"/>
                </a:lnTo>
                <a:lnTo>
                  <a:pt x="521966" y="2221421"/>
                </a:lnTo>
                <a:lnTo>
                  <a:pt x="521966" y="2209374"/>
                </a:lnTo>
                <a:lnTo>
                  <a:pt x="522533" y="2197328"/>
                </a:lnTo>
                <a:lnTo>
                  <a:pt x="523100" y="2185282"/>
                </a:lnTo>
                <a:lnTo>
                  <a:pt x="523950" y="2173510"/>
                </a:lnTo>
                <a:lnTo>
                  <a:pt x="525084" y="2161464"/>
                </a:lnTo>
                <a:lnTo>
                  <a:pt x="521115" y="2132717"/>
                </a:lnTo>
                <a:lnTo>
                  <a:pt x="517145" y="2126694"/>
                </a:lnTo>
                <a:lnTo>
                  <a:pt x="514310" y="2120671"/>
                </a:lnTo>
                <a:lnTo>
                  <a:pt x="511475" y="2114922"/>
                </a:lnTo>
                <a:lnTo>
                  <a:pt x="509491" y="2108899"/>
                </a:lnTo>
                <a:lnTo>
                  <a:pt x="508073" y="2102876"/>
                </a:lnTo>
                <a:lnTo>
                  <a:pt x="507223" y="2096853"/>
                </a:lnTo>
                <a:lnTo>
                  <a:pt x="506656" y="2091103"/>
                </a:lnTo>
                <a:lnTo>
                  <a:pt x="506656" y="2084807"/>
                </a:lnTo>
                <a:lnTo>
                  <a:pt x="506939" y="2078784"/>
                </a:lnTo>
                <a:lnTo>
                  <a:pt x="507790" y="2072761"/>
                </a:lnTo>
                <a:lnTo>
                  <a:pt x="508924" y="2066737"/>
                </a:lnTo>
                <a:lnTo>
                  <a:pt x="510341" y="2060714"/>
                </a:lnTo>
                <a:lnTo>
                  <a:pt x="512326" y="2054691"/>
                </a:lnTo>
                <a:lnTo>
                  <a:pt x="514877" y="2048668"/>
                </a:lnTo>
                <a:lnTo>
                  <a:pt x="517429" y="2042645"/>
                </a:lnTo>
                <a:lnTo>
                  <a:pt x="520548" y="2036622"/>
                </a:lnTo>
                <a:lnTo>
                  <a:pt x="521399" y="2031420"/>
                </a:lnTo>
                <a:lnTo>
                  <a:pt x="522249" y="2026492"/>
                </a:lnTo>
                <a:lnTo>
                  <a:pt x="523383" y="2022112"/>
                </a:lnTo>
                <a:lnTo>
                  <a:pt x="524801" y="2017458"/>
                </a:lnTo>
                <a:lnTo>
                  <a:pt x="526502" y="2013077"/>
                </a:lnTo>
                <a:lnTo>
                  <a:pt x="528203" y="2009244"/>
                </a:lnTo>
                <a:lnTo>
                  <a:pt x="529904" y="2005412"/>
                </a:lnTo>
                <a:lnTo>
                  <a:pt x="531889" y="2001579"/>
                </a:lnTo>
                <a:lnTo>
                  <a:pt x="534157" y="1998567"/>
                </a:lnTo>
                <a:lnTo>
                  <a:pt x="536425" y="1995008"/>
                </a:lnTo>
                <a:lnTo>
                  <a:pt x="538693" y="1992270"/>
                </a:lnTo>
                <a:lnTo>
                  <a:pt x="541528" y="1989533"/>
                </a:lnTo>
                <a:lnTo>
                  <a:pt x="544364" y="1986795"/>
                </a:lnTo>
                <a:lnTo>
                  <a:pt x="547199" y="1984330"/>
                </a:lnTo>
                <a:lnTo>
                  <a:pt x="550318" y="1981867"/>
                </a:lnTo>
                <a:lnTo>
                  <a:pt x="553720" y="1979950"/>
                </a:lnTo>
                <a:lnTo>
                  <a:pt x="556839" y="1978034"/>
                </a:lnTo>
                <a:lnTo>
                  <a:pt x="560525" y="1976117"/>
                </a:lnTo>
                <a:lnTo>
                  <a:pt x="563927" y="1974474"/>
                </a:lnTo>
                <a:lnTo>
                  <a:pt x="567896" y="1973379"/>
                </a:lnTo>
                <a:lnTo>
                  <a:pt x="571582" y="1972011"/>
                </a:lnTo>
                <a:lnTo>
                  <a:pt x="575835" y="1970916"/>
                </a:lnTo>
                <a:lnTo>
                  <a:pt x="580087" y="1969821"/>
                </a:lnTo>
                <a:lnTo>
                  <a:pt x="584057" y="1969273"/>
                </a:lnTo>
                <a:lnTo>
                  <a:pt x="593130" y="1968178"/>
                </a:lnTo>
                <a:lnTo>
                  <a:pt x="602486" y="1967630"/>
                </a:lnTo>
                <a:lnTo>
                  <a:pt x="612409" y="1967904"/>
                </a:lnTo>
                <a:lnTo>
                  <a:pt x="622616" y="1968451"/>
                </a:lnTo>
                <a:lnTo>
                  <a:pt x="671099" y="1967356"/>
                </a:lnTo>
                <a:lnTo>
                  <a:pt x="719298" y="1966261"/>
                </a:lnTo>
                <a:lnTo>
                  <a:pt x="763243" y="1965440"/>
                </a:lnTo>
                <a:lnTo>
                  <a:pt x="785075" y="1964893"/>
                </a:lnTo>
                <a:lnTo>
                  <a:pt x="807473" y="1964893"/>
                </a:lnTo>
                <a:lnTo>
                  <a:pt x="829304" y="1964893"/>
                </a:lnTo>
                <a:lnTo>
                  <a:pt x="850852" y="1965440"/>
                </a:lnTo>
                <a:lnTo>
                  <a:pt x="872967" y="1966261"/>
                </a:lnTo>
                <a:lnTo>
                  <a:pt x="894515" y="1967630"/>
                </a:lnTo>
                <a:lnTo>
                  <a:pt x="916345" y="1969546"/>
                </a:lnTo>
                <a:lnTo>
                  <a:pt x="927119" y="1971189"/>
                </a:lnTo>
                <a:lnTo>
                  <a:pt x="937610" y="1972558"/>
                </a:lnTo>
                <a:lnTo>
                  <a:pt x="948384" y="1974201"/>
                </a:lnTo>
                <a:lnTo>
                  <a:pt x="959441" y="1975844"/>
                </a:lnTo>
                <a:lnTo>
                  <a:pt x="969932" y="1978034"/>
                </a:lnTo>
                <a:lnTo>
                  <a:pt x="980421" y="1980224"/>
                </a:lnTo>
                <a:lnTo>
                  <a:pt x="991195" y="1982962"/>
                </a:lnTo>
                <a:lnTo>
                  <a:pt x="1001686" y="1985700"/>
                </a:lnTo>
                <a:lnTo>
                  <a:pt x="1012176" y="1988711"/>
                </a:lnTo>
                <a:lnTo>
                  <a:pt x="1022950" y="1991996"/>
                </a:lnTo>
                <a:lnTo>
                  <a:pt x="1033157" y="1995829"/>
                </a:lnTo>
                <a:lnTo>
                  <a:pt x="1043647" y="1999389"/>
                </a:lnTo>
                <a:lnTo>
                  <a:pt x="1053854" y="2003769"/>
                </a:lnTo>
                <a:lnTo>
                  <a:pt x="1064344" y="2007875"/>
                </a:lnTo>
                <a:lnTo>
                  <a:pt x="1093830" y="2015815"/>
                </a:lnTo>
                <a:lnTo>
                  <a:pt x="1129271" y="2024302"/>
                </a:lnTo>
                <a:lnTo>
                  <a:pt x="1125585" y="2010065"/>
                </a:lnTo>
                <a:lnTo>
                  <a:pt x="1122750" y="1996103"/>
                </a:lnTo>
                <a:lnTo>
                  <a:pt x="1120198" y="1981867"/>
                </a:lnTo>
                <a:lnTo>
                  <a:pt x="1118213" y="1967904"/>
                </a:lnTo>
                <a:lnTo>
                  <a:pt x="1116512" y="1954215"/>
                </a:lnTo>
                <a:lnTo>
                  <a:pt x="1115095" y="1940526"/>
                </a:lnTo>
                <a:lnTo>
                  <a:pt x="1113961" y="1927112"/>
                </a:lnTo>
                <a:lnTo>
                  <a:pt x="1113677" y="1913696"/>
                </a:lnTo>
                <a:lnTo>
                  <a:pt x="1113677" y="1900007"/>
                </a:lnTo>
                <a:lnTo>
                  <a:pt x="1113961" y="1886593"/>
                </a:lnTo>
                <a:lnTo>
                  <a:pt x="1115095" y="1873177"/>
                </a:lnTo>
                <a:lnTo>
                  <a:pt x="1116512" y="1860036"/>
                </a:lnTo>
                <a:lnTo>
                  <a:pt x="1118213" y="1846895"/>
                </a:lnTo>
                <a:lnTo>
                  <a:pt x="1120482" y="1833480"/>
                </a:lnTo>
                <a:lnTo>
                  <a:pt x="1123317" y="1820339"/>
                </a:lnTo>
                <a:lnTo>
                  <a:pt x="1126436" y="1807198"/>
                </a:lnTo>
                <a:lnTo>
                  <a:pt x="1126719" y="1803638"/>
                </a:lnTo>
                <a:lnTo>
                  <a:pt x="1126719" y="1803365"/>
                </a:lnTo>
                <a:lnTo>
                  <a:pt x="1126436" y="1805007"/>
                </a:lnTo>
                <a:lnTo>
                  <a:pt x="1126436" y="1807198"/>
                </a:lnTo>
                <a:lnTo>
                  <a:pt x="1119064" y="1796794"/>
                </a:lnTo>
                <a:lnTo>
                  <a:pt x="1111693" y="1786391"/>
                </a:lnTo>
                <a:lnTo>
                  <a:pt x="995165" y="1637730"/>
                </a:lnTo>
                <a:lnTo>
                  <a:pt x="985242" y="1625958"/>
                </a:lnTo>
                <a:lnTo>
                  <a:pt x="975602" y="1614185"/>
                </a:lnTo>
                <a:lnTo>
                  <a:pt x="966529" y="1602413"/>
                </a:lnTo>
                <a:lnTo>
                  <a:pt x="957740" y="1590367"/>
                </a:lnTo>
                <a:lnTo>
                  <a:pt x="948951" y="1578046"/>
                </a:lnTo>
                <a:lnTo>
                  <a:pt x="940728" y="1565727"/>
                </a:lnTo>
                <a:lnTo>
                  <a:pt x="932790" y="1553407"/>
                </a:lnTo>
                <a:lnTo>
                  <a:pt x="925135" y="1541087"/>
                </a:lnTo>
                <a:lnTo>
                  <a:pt x="917763" y="1528493"/>
                </a:lnTo>
                <a:lnTo>
                  <a:pt x="910675" y="1515900"/>
                </a:lnTo>
                <a:lnTo>
                  <a:pt x="903870" y="1503032"/>
                </a:lnTo>
                <a:lnTo>
                  <a:pt x="897350" y="1490165"/>
                </a:lnTo>
                <a:lnTo>
                  <a:pt x="891395" y="1477297"/>
                </a:lnTo>
                <a:lnTo>
                  <a:pt x="885725" y="1464156"/>
                </a:lnTo>
                <a:lnTo>
                  <a:pt x="880338" y="1451014"/>
                </a:lnTo>
                <a:lnTo>
                  <a:pt x="874951" y="1437873"/>
                </a:lnTo>
                <a:lnTo>
                  <a:pt x="870132" y="1424732"/>
                </a:lnTo>
                <a:lnTo>
                  <a:pt x="865311" y="1411043"/>
                </a:lnTo>
                <a:lnTo>
                  <a:pt x="861342" y="1397354"/>
                </a:lnTo>
                <a:lnTo>
                  <a:pt x="857373" y="1383940"/>
                </a:lnTo>
                <a:lnTo>
                  <a:pt x="853687" y="1370251"/>
                </a:lnTo>
                <a:lnTo>
                  <a:pt x="850285" y="1356288"/>
                </a:lnTo>
                <a:lnTo>
                  <a:pt x="847450" y="1342599"/>
                </a:lnTo>
                <a:lnTo>
                  <a:pt x="844615" y="1328363"/>
                </a:lnTo>
                <a:lnTo>
                  <a:pt x="842346" y="1314126"/>
                </a:lnTo>
                <a:lnTo>
                  <a:pt x="840361" y="1300164"/>
                </a:lnTo>
                <a:lnTo>
                  <a:pt x="838377" y="1285928"/>
                </a:lnTo>
                <a:lnTo>
                  <a:pt x="836959" y="1271144"/>
                </a:lnTo>
                <a:lnTo>
                  <a:pt x="836109" y="1256907"/>
                </a:lnTo>
                <a:lnTo>
                  <a:pt x="835258" y="1242397"/>
                </a:lnTo>
                <a:lnTo>
                  <a:pt x="834691" y="1227340"/>
                </a:lnTo>
                <a:lnTo>
                  <a:pt x="834408" y="1212829"/>
                </a:lnTo>
                <a:lnTo>
                  <a:pt x="834691" y="1210365"/>
                </a:lnTo>
                <a:lnTo>
                  <a:pt x="834975" y="1207628"/>
                </a:lnTo>
                <a:lnTo>
                  <a:pt x="835825" y="1202700"/>
                </a:lnTo>
                <a:lnTo>
                  <a:pt x="837526" y="1197224"/>
                </a:lnTo>
                <a:lnTo>
                  <a:pt x="839511" y="1192022"/>
                </a:lnTo>
                <a:lnTo>
                  <a:pt x="844331" y="1181618"/>
                </a:lnTo>
                <a:lnTo>
                  <a:pt x="846883" y="1176417"/>
                </a:lnTo>
                <a:lnTo>
                  <a:pt x="848867" y="1171215"/>
                </a:lnTo>
                <a:lnTo>
                  <a:pt x="848584" y="1167930"/>
                </a:lnTo>
                <a:lnTo>
                  <a:pt x="848867" y="1164644"/>
                </a:lnTo>
                <a:lnTo>
                  <a:pt x="850001" y="1161359"/>
                </a:lnTo>
                <a:lnTo>
                  <a:pt x="851419" y="1158348"/>
                </a:lnTo>
                <a:lnTo>
                  <a:pt x="849151" y="1152325"/>
                </a:lnTo>
                <a:lnTo>
                  <a:pt x="847166" y="1146302"/>
                </a:lnTo>
                <a:lnTo>
                  <a:pt x="845182" y="1140279"/>
                </a:lnTo>
                <a:lnTo>
                  <a:pt x="843480" y="1134256"/>
                </a:lnTo>
                <a:lnTo>
                  <a:pt x="840361" y="1122209"/>
                </a:lnTo>
                <a:lnTo>
                  <a:pt x="837810" y="1109889"/>
                </a:lnTo>
                <a:lnTo>
                  <a:pt x="836109" y="1097569"/>
                </a:lnTo>
                <a:lnTo>
                  <a:pt x="834691" y="1085249"/>
                </a:lnTo>
                <a:lnTo>
                  <a:pt x="833557" y="1072930"/>
                </a:lnTo>
                <a:lnTo>
                  <a:pt x="832423" y="1060336"/>
                </a:lnTo>
                <a:lnTo>
                  <a:pt x="831573" y="1035422"/>
                </a:lnTo>
                <a:lnTo>
                  <a:pt x="830721" y="1010509"/>
                </a:lnTo>
                <a:lnTo>
                  <a:pt x="830438" y="998188"/>
                </a:lnTo>
                <a:lnTo>
                  <a:pt x="829871" y="985869"/>
                </a:lnTo>
                <a:lnTo>
                  <a:pt x="829020" y="973275"/>
                </a:lnTo>
                <a:lnTo>
                  <a:pt x="827886" y="960955"/>
                </a:lnTo>
                <a:lnTo>
                  <a:pt x="827603" y="957669"/>
                </a:lnTo>
                <a:lnTo>
                  <a:pt x="827603" y="954384"/>
                </a:lnTo>
                <a:lnTo>
                  <a:pt x="827886" y="951373"/>
                </a:lnTo>
                <a:lnTo>
                  <a:pt x="828453" y="948088"/>
                </a:lnTo>
                <a:lnTo>
                  <a:pt x="829304" y="945350"/>
                </a:lnTo>
                <a:lnTo>
                  <a:pt x="830438" y="942885"/>
                </a:lnTo>
                <a:lnTo>
                  <a:pt x="831573" y="939874"/>
                </a:lnTo>
                <a:lnTo>
                  <a:pt x="832990" y="937410"/>
                </a:lnTo>
                <a:lnTo>
                  <a:pt x="834975" y="934946"/>
                </a:lnTo>
                <a:lnTo>
                  <a:pt x="836676" y="932756"/>
                </a:lnTo>
                <a:lnTo>
                  <a:pt x="838660" y="930566"/>
                </a:lnTo>
                <a:lnTo>
                  <a:pt x="841212" y="928376"/>
                </a:lnTo>
                <a:lnTo>
                  <a:pt x="843480" y="926459"/>
                </a:lnTo>
                <a:lnTo>
                  <a:pt x="846032" y="924543"/>
                </a:lnTo>
                <a:lnTo>
                  <a:pt x="851419" y="920983"/>
                </a:lnTo>
                <a:lnTo>
                  <a:pt x="857657" y="918246"/>
                </a:lnTo>
                <a:lnTo>
                  <a:pt x="863894" y="915508"/>
                </a:lnTo>
                <a:lnTo>
                  <a:pt x="870699" y="913318"/>
                </a:lnTo>
                <a:lnTo>
                  <a:pt x="877503" y="911675"/>
                </a:lnTo>
                <a:lnTo>
                  <a:pt x="884308" y="910032"/>
                </a:lnTo>
                <a:lnTo>
                  <a:pt x="891112" y="908937"/>
                </a:lnTo>
                <a:lnTo>
                  <a:pt x="898200" y="908116"/>
                </a:lnTo>
                <a:lnTo>
                  <a:pt x="904721" y="907569"/>
                </a:lnTo>
                <a:lnTo>
                  <a:pt x="930521" y="906474"/>
                </a:lnTo>
                <a:lnTo>
                  <a:pt x="956322" y="905104"/>
                </a:lnTo>
                <a:lnTo>
                  <a:pt x="1008207" y="902367"/>
                </a:lnTo>
                <a:lnTo>
                  <a:pt x="1034008" y="901546"/>
                </a:lnTo>
                <a:lnTo>
                  <a:pt x="1059808" y="900724"/>
                </a:lnTo>
                <a:lnTo>
                  <a:pt x="1085325" y="900724"/>
                </a:lnTo>
                <a:lnTo>
                  <a:pt x="1098367" y="900998"/>
                </a:lnTo>
                <a:lnTo>
                  <a:pt x="1111126" y="901272"/>
                </a:lnTo>
                <a:lnTo>
                  <a:pt x="1123884" y="901819"/>
                </a:lnTo>
                <a:lnTo>
                  <a:pt x="1136643" y="902641"/>
                </a:lnTo>
                <a:lnTo>
                  <a:pt x="1149401" y="903736"/>
                </a:lnTo>
                <a:lnTo>
                  <a:pt x="1162160" y="905104"/>
                </a:lnTo>
                <a:lnTo>
                  <a:pt x="1174918" y="906474"/>
                </a:lnTo>
                <a:lnTo>
                  <a:pt x="1187677" y="908390"/>
                </a:lnTo>
                <a:lnTo>
                  <a:pt x="1200152" y="910307"/>
                </a:lnTo>
                <a:lnTo>
                  <a:pt x="1212910" y="912770"/>
                </a:lnTo>
                <a:lnTo>
                  <a:pt x="1225102" y="915508"/>
                </a:lnTo>
                <a:lnTo>
                  <a:pt x="1237577" y="918793"/>
                </a:lnTo>
                <a:lnTo>
                  <a:pt x="1250052" y="922079"/>
                </a:lnTo>
                <a:lnTo>
                  <a:pt x="1262527" y="925911"/>
                </a:lnTo>
                <a:lnTo>
                  <a:pt x="1275002" y="930292"/>
                </a:lnTo>
                <a:lnTo>
                  <a:pt x="1287193" y="934672"/>
                </a:lnTo>
                <a:lnTo>
                  <a:pt x="1299668" y="939874"/>
                </a:lnTo>
                <a:lnTo>
                  <a:pt x="1311860" y="945350"/>
                </a:lnTo>
                <a:lnTo>
                  <a:pt x="1321500" y="948909"/>
                </a:lnTo>
                <a:lnTo>
                  <a:pt x="1331706" y="952194"/>
                </a:lnTo>
                <a:lnTo>
                  <a:pt x="1340779" y="956301"/>
                </a:lnTo>
                <a:lnTo>
                  <a:pt x="1345599" y="958217"/>
                </a:lnTo>
                <a:lnTo>
                  <a:pt x="1350135" y="960681"/>
                </a:lnTo>
                <a:lnTo>
                  <a:pt x="1354104" y="963419"/>
                </a:lnTo>
                <a:lnTo>
                  <a:pt x="1358074" y="966157"/>
                </a:lnTo>
                <a:lnTo>
                  <a:pt x="1361760" y="969168"/>
                </a:lnTo>
                <a:lnTo>
                  <a:pt x="1365446" y="972453"/>
                </a:lnTo>
                <a:lnTo>
                  <a:pt x="1368564" y="976560"/>
                </a:lnTo>
                <a:lnTo>
                  <a:pt x="1371683" y="980667"/>
                </a:lnTo>
                <a:lnTo>
                  <a:pt x="1373951" y="985047"/>
                </a:lnTo>
                <a:lnTo>
                  <a:pt x="1376503" y="989975"/>
                </a:lnTo>
                <a:lnTo>
                  <a:pt x="1455322" y="995725"/>
                </a:lnTo>
                <a:lnTo>
                  <a:pt x="1461560" y="994355"/>
                </a:lnTo>
                <a:lnTo>
                  <a:pt x="1466379" y="992713"/>
                </a:lnTo>
                <a:lnTo>
                  <a:pt x="1470916" y="990797"/>
                </a:lnTo>
                <a:lnTo>
                  <a:pt x="1474318" y="988607"/>
                </a:lnTo>
                <a:lnTo>
                  <a:pt x="1477153" y="985869"/>
                </a:lnTo>
                <a:lnTo>
                  <a:pt x="1479138" y="983404"/>
                </a:lnTo>
                <a:lnTo>
                  <a:pt x="1480839" y="980119"/>
                </a:lnTo>
                <a:lnTo>
                  <a:pt x="1481690" y="977108"/>
                </a:lnTo>
                <a:lnTo>
                  <a:pt x="1482256" y="973548"/>
                </a:lnTo>
                <a:lnTo>
                  <a:pt x="1482256" y="970263"/>
                </a:lnTo>
                <a:lnTo>
                  <a:pt x="1481973" y="966430"/>
                </a:lnTo>
                <a:lnTo>
                  <a:pt x="1481690" y="962597"/>
                </a:lnTo>
                <a:lnTo>
                  <a:pt x="1479988" y="954384"/>
                </a:lnTo>
                <a:lnTo>
                  <a:pt x="1478571" y="945623"/>
                </a:lnTo>
                <a:lnTo>
                  <a:pt x="1476019" y="930839"/>
                </a:lnTo>
                <a:lnTo>
                  <a:pt x="1472901" y="915508"/>
                </a:lnTo>
                <a:lnTo>
                  <a:pt x="1471483" y="908116"/>
                </a:lnTo>
                <a:lnTo>
                  <a:pt x="1470348" y="900724"/>
                </a:lnTo>
                <a:lnTo>
                  <a:pt x="1469498" y="893058"/>
                </a:lnTo>
                <a:lnTo>
                  <a:pt x="1469214" y="885667"/>
                </a:lnTo>
                <a:lnTo>
                  <a:pt x="1468931" y="878001"/>
                </a:lnTo>
                <a:lnTo>
                  <a:pt x="1469498" y="870335"/>
                </a:lnTo>
                <a:lnTo>
                  <a:pt x="1470348" y="862943"/>
                </a:lnTo>
                <a:lnTo>
                  <a:pt x="1471199" y="859110"/>
                </a:lnTo>
                <a:lnTo>
                  <a:pt x="1472050" y="855825"/>
                </a:lnTo>
                <a:lnTo>
                  <a:pt x="1473184" y="851992"/>
                </a:lnTo>
                <a:lnTo>
                  <a:pt x="1474602" y="848433"/>
                </a:lnTo>
                <a:lnTo>
                  <a:pt x="1476019" y="844600"/>
                </a:lnTo>
                <a:lnTo>
                  <a:pt x="1477720" y="841041"/>
                </a:lnTo>
                <a:lnTo>
                  <a:pt x="1479705" y="837482"/>
                </a:lnTo>
                <a:lnTo>
                  <a:pt x="1482256" y="833649"/>
                </a:lnTo>
                <a:lnTo>
                  <a:pt x="1484525" y="830364"/>
                </a:lnTo>
                <a:lnTo>
                  <a:pt x="1487360" y="826531"/>
                </a:lnTo>
                <a:lnTo>
                  <a:pt x="1492180" y="822424"/>
                </a:lnTo>
                <a:lnTo>
                  <a:pt x="1497000" y="818044"/>
                </a:lnTo>
                <a:lnTo>
                  <a:pt x="1502103" y="813937"/>
                </a:lnTo>
                <a:lnTo>
                  <a:pt x="1507206" y="810652"/>
                </a:lnTo>
                <a:lnTo>
                  <a:pt x="1512310" y="807093"/>
                </a:lnTo>
                <a:lnTo>
                  <a:pt x="1517413" y="804081"/>
                </a:lnTo>
                <a:lnTo>
                  <a:pt x="1522801" y="801069"/>
                </a:lnTo>
                <a:lnTo>
                  <a:pt x="1528187" y="798606"/>
                </a:lnTo>
                <a:lnTo>
                  <a:pt x="1533858" y="796141"/>
                </a:lnTo>
                <a:lnTo>
                  <a:pt x="1539245" y="794225"/>
                </a:lnTo>
                <a:lnTo>
                  <a:pt x="1544631" y="792309"/>
                </a:lnTo>
                <a:lnTo>
                  <a:pt x="1550302" y="790666"/>
                </a:lnTo>
                <a:lnTo>
                  <a:pt x="1555972" y="789023"/>
                </a:lnTo>
                <a:lnTo>
                  <a:pt x="1561643" y="787655"/>
                </a:lnTo>
                <a:lnTo>
                  <a:pt x="1567597" y="786560"/>
                </a:lnTo>
                <a:lnTo>
                  <a:pt x="1573268" y="785738"/>
                </a:lnTo>
                <a:lnTo>
                  <a:pt x="1585176" y="784370"/>
                </a:lnTo>
                <a:lnTo>
                  <a:pt x="1596800" y="783274"/>
                </a:lnTo>
                <a:lnTo>
                  <a:pt x="1608708" y="782727"/>
                </a:lnTo>
                <a:lnTo>
                  <a:pt x="1620899" y="783000"/>
                </a:lnTo>
                <a:lnTo>
                  <a:pt x="1633090" y="783274"/>
                </a:lnTo>
                <a:lnTo>
                  <a:pt x="1645565" y="784095"/>
                </a:lnTo>
                <a:lnTo>
                  <a:pt x="1670232" y="786012"/>
                </a:lnTo>
                <a:lnTo>
                  <a:pt x="1734025" y="784917"/>
                </a:lnTo>
                <a:lnTo>
                  <a:pt x="1746500" y="784643"/>
                </a:lnTo>
                <a:lnTo>
                  <a:pt x="1758975" y="784370"/>
                </a:lnTo>
                <a:lnTo>
                  <a:pt x="1783924" y="783000"/>
                </a:lnTo>
                <a:lnTo>
                  <a:pt x="1808591" y="781905"/>
                </a:lnTo>
                <a:lnTo>
                  <a:pt x="1821066" y="781632"/>
                </a:lnTo>
                <a:lnTo>
                  <a:pt x="1833541" y="781358"/>
                </a:lnTo>
                <a:lnTo>
                  <a:pt x="1845732" y="781632"/>
                </a:lnTo>
                <a:lnTo>
                  <a:pt x="1858207" y="782179"/>
                </a:lnTo>
                <a:lnTo>
                  <a:pt x="1870399" y="783274"/>
                </a:lnTo>
                <a:lnTo>
                  <a:pt x="1882590" y="784917"/>
                </a:lnTo>
                <a:lnTo>
                  <a:pt x="1895065" y="787107"/>
                </a:lnTo>
                <a:lnTo>
                  <a:pt x="1901020" y="788202"/>
                </a:lnTo>
                <a:lnTo>
                  <a:pt x="1907257" y="789571"/>
                </a:lnTo>
                <a:lnTo>
                  <a:pt x="1913212" y="791488"/>
                </a:lnTo>
                <a:lnTo>
                  <a:pt x="1919165" y="793404"/>
                </a:lnTo>
                <a:lnTo>
                  <a:pt x="1925403" y="795321"/>
                </a:lnTo>
                <a:lnTo>
                  <a:pt x="1931357" y="797784"/>
                </a:lnTo>
                <a:lnTo>
                  <a:pt x="1941563" y="798879"/>
                </a:lnTo>
                <a:lnTo>
                  <a:pt x="1950920" y="799701"/>
                </a:lnTo>
                <a:lnTo>
                  <a:pt x="1959141" y="799701"/>
                </a:lnTo>
                <a:lnTo>
                  <a:pt x="1966513" y="799427"/>
                </a:lnTo>
                <a:lnTo>
                  <a:pt x="1973035" y="798606"/>
                </a:lnTo>
                <a:lnTo>
                  <a:pt x="1978705" y="797511"/>
                </a:lnTo>
                <a:lnTo>
                  <a:pt x="1983524" y="795594"/>
                </a:lnTo>
                <a:lnTo>
                  <a:pt x="1987494" y="793404"/>
                </a:lnTo>
                <a:lnTo>
                  <a:pt x="1990896" y="791214"/>
                </a:lnTo>
                <a:lnTo>
                  <a:pt x="1993732" y="788202"/>
                </a:lnTo>
                <a:lnTo>
                  <a:pt x="1996000" y="785190"/>
                </a:lnTo>
                <a:lnTo>
                  <a:pt x="1997701" y="781632"/>
                </a:lnTo>
                <a:lnTo>
                  <a:pt x="1998835" y="778072"/>
                </a:lnTo>
                <a:lnTo>
                  <a:pt x="1999686" y="774239"/>
                </a:lnTo>
                <a:lnTo>
                  <a:pt x="2000253" y="769859"/>
                </a:lnTo>
                <a:lnTo>
                  <a:pt x="2000253" y="765753"/>
                </a:lnTo>
                <a:lnTo>
                  <a:pt x="1999969" y="761372"/>
                </a:lnTo>
                <a:lnTo>
                  <a:pt x="1999686" y="756718"/>
                </a:lnTo>
                <a:lnTo>
                  <a:pt x="1998552" y="747409"/>
                </a:lnTo>
                <a:lnTo>
                  <a:pt x="1996850" y="737553"/>
                </a:lnTo>
                <a:lnTo>
                  <a:pt x="1995149" y="728245"/>
                </a:lnTo>
                <a:lnTo>
                  <a:pt x="1994582" y="723591"/>
                </a:lnTo>
                <a:lnTo>
                  <a:pt x="1994298" y="718937"/>
                </a:lnTo>
                <a:lnTo>
                  <a:pt x="1994015" y="714556"/>
                </a:lnTo>
                <a:lnTo>
                  <a:pt x="1994015" y="710176"/>
                </a:lnTo>
                <a:lnTo>
                  <a:pt x="1994582" y="706069"/>
                </a:lnTo>
                <a:lnTo>
                  <a:pt x="1995149" y="702237"/>
                </a:lnTo>
                <a:lnTo>
                  <a:pt x="1996283" y="698404"/>
                </a:lnTo>
                <a:lnTo>
                  <a:pt x="1998268" y="695118"/>
                </a:lnTo>
                <a:lnTo>
                  <a:pt x="2001954" y="691833"/>
                </a:lnTo>
                <a:lnTo>
                  <a:pt x="2005639" y="688821"/>
                </a:lnTo>
                <a:lnTo>
                  <a:pt x="2003655" y="689916"/>
                </a:lnTo>
                <a:lnTo>
                  <a:pt x="2001387" y="691559"/>
                </a:lnTo>
                <a:lnTo>
                  <a:pt x="1999686" y="693202"/>
                </a:lnTo>
                <a:lnTo>
                  <a:pt x="1998268" y="695118"/>
                </a:lnTo>
                <a:lnTo>
                  <a:pt x="1995432" y="649397"/>
                </a:lnTo>
                <a:lnTo>
                  <a:pt x="1997417" y="651588"/>
                </a:lnTo>
                <a:lnTo>
                  <a:pt x="1999119" y="653230"/>
                </a:lnTo>
                <a:lnTo>
                  <a:pt x="2000820" y="654600"/>
                </a:lnTo>
                <a:lnTo>
                  <a:pt x="2002521" y="655695"/>
                </a:lnTo>
                <a:lnTo>
                  <a:pt x="2004505" y="656516"/>
                </a:lnTo>
                <a:lnTo>
                  <a:pt x="2006206" y="657337"/>
                </a:lnTo>
                <a:lnTo>
                  <a:pt x="2010176" y="658158"/>
                </a:lnTo>
                <a:lnTo>
                  <a:pt x="2007341" y="655968"/>
                </a:lnTo>
                <a:lnTo>
                  <a:pt x="2004222" y="653778"/>
                </a:lnTo>
                <a:lnTo>
                  <a:pt x="2000253" y="651862"/>
                </a:lnTo>
                <a:lnTo>
                  <a:pt x="1995432" y="649397"/>
                </a:lnTo>
                <a:lnTo>
                  <a:pt x="1996850" y="574383"/>
                </a:lnTo>
                <a:lnTo>
                  <a:pt x="1994582" y="554123"/>
                </a:lnTo>
                <a:lnTo>
                  <a:pt x="1992314" y="534411"/>
                </a:lnTo>
                <a:lnTo>
                  <a:pt x="1987211" y="494714"/>
                </a:lnTo>
                <a:lnTo>
                  <a:pt x="1985226" y="474728"/>
                </a:lnTo>
                <a:lnTo>
                  <a:pt x="1983524" y="455016"/>
                </a:lnTo>
                <a:lnTo>
                  <a:pt x="1981823" y="435031"/>
                </a:lnTo>
                <a:lnTo>
                  <a:pt x="1981256" y="414772"/>
                </a:lnTo>
                <a:lnTo>
                  <a:pt x="1980973" y="407653"/>
                </a:lnTo>
                <a:lnTo>
                  <a:pt x="1980973" y="400535"/>
                </a:lnTo>
                <a:lnTo>
                  <a:pt x="1981256" y="393143"/>
                </a:lnTo>
                <a:lnTo>
                  <a:pt x="1981823" y="386025"/>
                </a:lnTo>
                <a:lnTo>
                  <a:pt x="1982957" y="379181"/>
                </a:lnTo>
                <a:lnTo>
                  <a:pt x="1984659" y="372610"/>
                </a:lnTo>
                <a:lnTo>
                  <a:pt x="1985793" y="369051"/>
                </a:lnTo>
                <a:lnTo>
                  <a:pt x="1986644" y="366039"/>
                </a:lnTo>
                <a:lnTo>
                  <a:pt x="1988061" y="363027"/>
                </a:lnTo>
                <a:lnTo>
                  <a:pt x="1989479" y="360290"/>
                </a:lnTo>
                <a:lnTo>
                  <a:pt x="1991180" y="357279"/>
                </a:lnTo>
                <a:lnTo>
                  <a:pt x="1993164" y="354541"/>
                </a:lnTo>
                <a:lnTo>
                  <a:pt x="1995149" y="351803"/>
                </a:lnTo>
                <a:lnTo>
                  <a:pt x="1997417" y="349613"/>
                </a:lnTo>
                <a:lnTo>
                  <a:pt x="1999969" y="347423"/>
                </a:lnTo>
                <a:lnTo>
                  <a:pt x="2002521" y="345232"/>
                </a:lnTo>
                <a:lnTo>
                  <a:pt x="2005639" y="343315"/>
                </a:lnTo>
                <a:lnTo>
                  <a:pt x="2008758" y="341673"/>
                </a:lnTo>
                <a:lnTo>
                  <a:pt x="2012444" y="340304"/>
                </a:lnTo>
                <a:lnTo>
                  <a:pt x="2016413" y="338662"/>
                </a:lnTo>
                <a:lnTo>
                  <a:pt x="2020382" y="337567"/>
                </a:lnTo>
                <a:lnTo>
                  <a:pt x="2024919" y="336472"/>
                </a:lnTo>
                <a:lnTo>
                  <a:pt x="2029739" y="335924"/>
                </a:lnTo>
                <a:lnTo>
                  <a:pt x="2034558" y="335376"/>
                </a:lnTo>
                <a:lnTo>
                  <a:pt x="2039946" y="335102"/>
                </a:lnTo>
                <a:lnTo>
                  <a:pt x="2045616" y="335376"/>
                </a:lnTo>
                <a:lnTo>
                  <a:pt x="2108274" y="331269"/>
                </a:lnTo>
                <a:lnTo>
                  <a:pt x="2122734" y="329627"/>
                </a:lnTo>
                <a:lnTo>
                  <a:pt x="2136911" y="328258"/>
                </a:lnTo>
                <a:lnTo>
                  <a:pt x="2151087" y="326616"/>
                </a:lnTo>
                <a:lnTo>
                  <a:pt x="2165263" y="325521"/>
                </a:lnTo>
                <a:lnTo>
                  <a:pt x="2179722" y="324699"/>
                </a:lnTo>
                <a:lnTo>
                  <a:pt x="2193615" y="324151"/>
                </a:lnTo>
                <a:lnTo>
                  <a:pt x="2207791" y="323604"/>
                </a:lnTo>
                <a:lnTo>
                  <a:pt x="2221683" y="323604"/>
                </a:lnTo>
                <a:lnTo>
                  <a:pt x="2235576" y="323604"/>
                </a:lnTo>
                <a:lnTo>
                  <a:pt x="2249469" y="323878"/>
                </a:lnTo>
                <a:lnTo>
                  <a:pt x="2263362" y="324425"/>
                </a:lnTo>
                <a:lnTo>
                  <a:pt x="2276971" y="324973"/>
                </a:lnTo>
                <a:lnTo>
                  <a:pt x="2291147" y="326068"/>
                </a:lnTo>
                <a:lnTo>
                  <a:pt x="2304756" y="327711"/>
                </a:lnTo>
                <a:lnTo>
                  <a:pt x="2318365" y="329353"/>
                </a:lnTo>
                <a:lnTo>
                  <a:pt x="2331974" y="330996"/>
                </a:lnTo>
                <a:lnTo>
                  <a:pt x="2345299" y="333460"/>
                </a:lnTo>
                <a:lnTo>
                  <a:pt x="2358625" y="335924"/>
                </a:lnTo>
                <a:lnTo>
                  <a:pt x="2371950" y="338662"/>
                </a:lnTo>
                <a:lnTo>
                  <a:pt x="2385276" y="342220"/>
                </a:lnTo>
                <a:lnTo>
                  <a:pt x="2398602" y="345506"/>
                </a:lnTo>
                <a:lnTo>
                  <a:pt x="2411644" y="349613"/>
                </a:lnTo>
                <a:lnTo>
                  <a:pt x="2424686" y="353993"/>
                </a:lnTo>
                <a:lnTo>
                  <a:pt x="2437728" y="358647"/>
                </a:lnTo>
                <a:lnTo>
                  <a:pt x="2450487" y="363302"/>
                </a:lnTo>
                <a:lnTo>
                  <a:pt x="2463246" y="368777"/>
                </a:lnTo>
                <a:lnTo>
                  <a:pt x="2476004" y="374526"/>
                </a:lnTo>
                <a:lnTo>
                  <a:pt x="2488762" y="380823"/>
                </a:lnTo>
                <a:lnTo>
                  <a:pt x="2501238" y="387394"/>
                </a:lnTo>
                <a:lnTo>
                  <a:pt x="2513712" y="394238"/>
                </a:lnTo>
                <a:lnTo>
                  <a:pt x="2526187" y="401630"/>
                </a:lnTo>
                <a:lnTo>
                  <a:pt x="2538379" y="409569"/>
                </a:lnTo>
                <a:lnTo>
                  <a:pt x="2546034" y="413950"/>
                </a:lnTo>
                <a:lnTo>
                  <a:pt x="2553405" y="418330"/>
                </a:lnTo>
                <a:lnTo>
                  <a:pt x="2561343" y="422437"/>
                </a:lnTo>
                <a:lnTo>
                  <a:pt x="2569282" y="425996"/>
                </a:lnTo>
                <a:lnTo>
                  <a:pt x="2585726" y="433114"/>
                </a:lnTo>
                <a:lnTo>
                  <a:pt x="2593665" y="436947"/>
                </a:lnTo>
                <a:lnTo>
                  <a:pt x="2601604" y="440507"/>
                </a:lnTo>
                <a:lnTo>
                  <a:pt x="2616914" y="425996"/>
                </a:lnTo>
                <a:lnTo>
                  <a:pt x="2608692" y="418878"/>
                </a:lnTo>
                <a:lnTo>
                  <a:pt x="2601604" y="412307"/>
                </a:lnTo>
                <a:lnTo>
                  <a:pt x="2595650" y="406011"/>
                </a:lnTo>
                <a:lnTo>
                  <a:pt x="2591397" y="399988"/>
                </a:lnTo>
                <a:lnTo>
                  <a:pt x="2589129" y="397250"/>
                </a:lnTo>
                <a:lnTo>
                  <a:pt x="2587712" y="394512"/>
                </a:lnTo>
                <a:lnTo>
                  <a:pt x="2586577" y="392048"/>
                </a:lnTo>
                <a:lnTo>
                  <a:pt x="2585726" y="389584"/>
                </a:lnTo>
                <a:lnTo>
                  <a:pt x="2585159" y="387394"/>
                </a:lnTo>
                <a:lnTo>
                  <a:pt x="2584876" y="385204"/>
                </a:lnTo>
                <a:lnTo>
                  <a:pt x="2584876" y="383013"/>
                </a:lnTo>
                <a:lnTo>
                  <a:pt x="2585443" y="381097"/>
                </a:lnTo>
                <a:lnTo>
                  <a:pt x="2586294" y="379454"/>
                </a:lnTo>
                <a:lnTo>
                  <a:pt x="2587144" y="377811"/>
                </a:lnTo>
                <a:lnTo>
                  <a:pt x="2588563" y="375895"/>
                </a:lnTo>
                <a:lnTo>
                  <a:pt x="2590263" y="374526"/>
                </a:lnTo>
                <a:lnTo>
                  <a:pt x="2592815" y="373431"/>
                </a:lnTo>
                <a:lnTo>
                  <a:pt x="2595083" y="372063"/>
                </a:lnTo>
                <a:lnTo>
                  <a:pt x="2598201" y="370967"/>
                </a:lnTo>
                <a:lnTo>
                  <a:pt x="2601321" y="370146"/>
                </a:lnTo>
                <a:lnTo>
                  <a:pt x="2605290" y="369325"/>
                </a:lnTo>
                <a:lnTo>
                  <a:pt x="2608975" y="368777"/>
                </a:lnTo>
                <a:lnTo>
                  <a:pt x="2613512" y="368230"/>
                </a:lnTo>
                <a:lnTo>
                  <a:pt x="2618332" y="367955"/>
                </a:lnTo>
                <a:lnTo>
                  <a:pt x="2629106" y="367682"/>
                </a:lnTo>
                <a:lnTo>
                  <a:pt x="2641581" y="367955"/>
                </a:lnTo>
                <a:lnTo>
                  <a:pt x="2641864" y="363849"/>
                </a:lnTo>
                <a:lnTo>
                  <a:pt x="2642148" y="360290"/>
                </a:lnTo>
                <a:lnTo>
                  <a:pt x="2641864" y="356457"/>
                </a:lnTo>
                <a:lnTo>
                  <a:pt x="2641014" y="353446"/>
                </a:lnTo>
                <a:lnTo>
                  <a:pt x="2640163" y="350160"/>
                </a:lnTo>
                <a:lnTo>
                  <a:pt x="2638745" y="347148"/>
                </a:lnTo>
                <a:lnTo>
                  <a:pt x="2637044" y="344137"/>
                </a:lnTo>
                <a:lnTo>
                  <a:pt x="2635059" y="341673"/>
                </a:lnTo>
                <a:lnTo>
                  <a:pt x="2633075" y="338662"/>
                </a:lnTo>
                <a:lnTo>
                  <a:pt x="2630807" y="336472"/>
                </a:lnTo>
                <a:lnTo>
                  <a:pt x="2625420" y="331544"/>
                </a:lnTo>
                <a:lnTo>
                  <a:pt x="2619750" y="327436"/>
                </a:lnTo>
                <a:lnTo>
                  <a:pt x="2613796" y="323056"/>
                </a:lnTo>
                <a:lnTo>
                  <a:pt x="2608125" y="318676"/>
                </a:lnTo>
                <a:lnTo>
                  <a:pt x="2602455" y="314569"/>
                </a:lnTo>
                <a:lnTo>
                  <a:pt x="2597351" y="309642"/>
                </a:lnTo>
                <a:lnTo>
                  <a:pt x="2595083" y="307177"/>
                </a:lnTo>
                <a:lnTo>
                  <a:pt x="2593099" y="304714"/>
                </a:lnTo>
                <a:lnTo>
                  <a:pt x="2591397" y="301976"/>
                </a:lnTo>
                <a:lnTo>
                  <a:pt x="2589696" y="299238"/>
                </a:lnTo>
                <a:lnTo>
                  <a:pt x="2588563" y="296226"/>
                </a:lnTo>
                <a:lnTo>
                  <a:pt x="2587712" y="292941"/>
                </a:lnTo>
                <a:lnTo>
                  <a:pt x="2587144" y="289930"/>
                </a:lnTo>
                <a:lnTo>
                  <a:pt x="2586860" y="286097"/>
                </a:lnTo>
                <a:lnTo>
                  <a:pt x="2587144" y="282537"/>
                </a:lnTo>
                <a:lnTo>
                  <a:pt x="2587995" y="278431"/>
                </a:lnTo>
                <a:lnTo>
                  <a:pt x="2602738" y="254886"/>
                </a:lnTo>
                <a:lnTo>
                  <a:pt x="2618048" y="231067"/>
                </a:lnTo>
                <a:lnTo>
                  <a:pt x="2610393" y="226414"/>
                </a:lnTo>
                <a:lnTo>
                  <a:pt x="2603305" y="221486"/>
                </a:lnTo>
                <a:lnTo>
                  <a:pt x="2599903" y="218748"/>
                </a:lnTo>
                <a:lnTo>
                  <a:pt x="2596500" y="216010"/>
                </a:lnTo>
                <a:lnTo>
                  <a:pt x="2593665" y="213272"/>
                </a:lnTo>
                <a:lnTo>
                  <a:pt x="2590547" y="210260"/>
                </a:lnTo>
                <a:lnTo>
                  <a:pt x="2588279" y="207249"/>
                </a:lnTo>
                <a:lnTo>
                  <a:pt x="2586294" y="203964"/>
                </a:lnTo>
                <a:lnTo>
                  <a:pt x="2584309" y="200679"/>
                </a:lnTo>
                <a:lnTo>
                  <a:pt x="2583175" y="196846"/>
                </a:lnTo>
                <a:lnTo>
                  <a:pt x="2582608" y="193013"/>
                </a:lnTo>
                <a:lnTo>
                  <a:pt x="2582608" y="189180"/>
                </a:lnTo>
                <a:lnTo>
                  <a:pt x="2583175" y="184525"/>
                </a:lnTo>
                <a:lnTo>
                  <a:pt x="2584309" y="179872"/>
                </a:lnTo>
                <a:lnTo>
                  <a:pt x="2586294" y="175764"/>
                </a:lnTo>
                <a:lnTo>
                  <a:pt x="2588563" y="171932"/>
                </a:lnTo>
                <a:lnTo>
                  <a:pt x="2590831" y="169194"/>
                </a:lnTo>
                <a:lnTo>
                  <a:pt x="2593665" y="166730"/>
                </a:lnTo>
                <a:lnTo>
                  <a:pt x="2596500" y="164813"/>
                </a:lnTo>
                <a:lnTo>
                  <a:pt x="2599903" y="163718"/>
                </a:lnTo>
                <a:lnTo>
                  <a:pt x="2603022" y="162897"/>
                </a:lnTo>
                <a:lnTo>
                  <a:pt x="2606707" y="162350"/>
                </a:lnTo>
                <a:lnTo>
                  <a:pt x="2610109" y="162350"/>
                </a:lnTo>
                <a:lnTo>
                  <a:pt x="2614079" y="162623"/>
                </a:lnTo>
                <a:lnTo>
                  <a:pt x="2618048" y="162897"/>
                </a:lnTo>
                <a:lnTo>
                  <a:pt x="2621734" y="163445"/>
                </a:lnTo>
                <a:lnTo>
                  <a:pt x="2629673" y="165088"/>
                </a:lnTo>
                <a:lnTo>
                  <a:pt x="2637611" y="166730"/>
                </a:lnTo>
                <a:lnTo>
                  <a:pt x="2641581" y="167278"/>
                </a:lnTo>
                <a:lnTo>
                  <a:pt x="2645266" y="167551"/>
                </a:lnTo>
                <a:lnTo>
                  <a:pt x="2648101" y="167551"/>
                </a:lnTo>
                <a:lnTo>
                  <a:pt x="2651221" y="167278"/>
                </a:lnTo>
                <a:lnTo>
                  <a:pt x="2653772" y="166456"/>
                </a:lnTo>
                <a:lnTo>
                  <a:pt x="2655757" y="165635"/>
                </a:lnTo>
                <a:lnTo>
                  <a:pt x="2657742" y="164266"/>
                </a:lnTo>
                <a:lnTo>
                  <a:pt x="2659442" y="162623"/>
                </a:lnTo>
                <a:lnTo>
                  <a:pt x="2660576" y="160707"/>
                </a:lnTo>
                <a:lnTo>
                  <a:pt x="2661710" y="158790"/>
                </a:lnTo>
                <a:lnTo>
                  <a:pt x="2662561" y="156600"/>
                </a:lnTo>
                <a:lnTo>
                  <a:pt x="2663411" y="153862"/>
                </a:lnTo>
                <a:lnTo>
                  <a:pt x="2663979" y="151399"/>
                </a:lnTo>
                <a:lnTo>
                  <a:pt x="2664263" y="148387"/>
                </a:lnTo>
                <a:lnTo>
                  <a:pt x="2664263" y="142364"/>
                </a:lnTo>
                <a:lnTo>
                  <a:pt x="2647818" y="129497"/>
                </a:lnTo>
                <a:lnTo>
                  <a:pt x="2645833" y="126485"/>
                </a:lnTo>
                <a:lnTo>
                  <a:pt x="2642998" y="123199"/>
                </a:lnTo>
                <a:lnTo>
                  <a:pt x="2640163" y="120188"/>
                </a:lnTo>
                <a:lnTo>
                  <a:pt x="2637327" y="117176"/>
                </a:lnTo>
                <a:lnTo>
                  <a:pt x="2630807" y="111975"/>
                </a:lnTo>
                <a:lnTo>
                  <a:pt x="2623435" y="106499"/>
                </a:lnTo>
                <a:lnTo>
                  <a:pt x="2608408" y="96096"/>
                </a:lnTo>
                <a:lnTo>
                  <a:pt x="2601321" y="90894"/>
                </a:lnTo>
                <a:lnTo>
                  <a:pt x="2594516" y="85418"/>
                </a:lnTo>
                <a:lnTo>
                  <a:pt x="2591397" y="82681"/>
                </a:lnTo>
                <a:lnTo>
                  <a:pt x="2588279" y="79669"/>
                </a:lnTo>
                <a:lnTo>
                  <a:pt x="2585726" y="76658"/>
                </a:lnTo>
                <a:lnTo>
                  <a:pt x="2583175" y="73646"/>
                </a:lnTo>
                <a:lnTo>
                  <a:pt x="2581190" y="70087"/>
                </a:lnTo>
                <a:lnTo>
                  <a:pt x="2579490" y="66801"/>
                </a:lnTo>
                <a:lnTo>
                  <a:pt x="2577788" y="62969"/>
                </a:lnTo>
                <a:lnTo>
                  <a:pt x="2576654" y="59136"/>
                </a:lnTo>
                <a:lnTo>
                  <a:pt x="2576087" y="55303"/>
                </a:lnTo>
                <a:lnTo>
                  <a:pt x="2575804" y="50922"/>
                </a:lnTo>
                <a:lnTo>
                  <a:pt x="2576087" y="46269"/>
                </a:lnTo>
                <a:lnTo>
                  <a:pt x="2576654" y="41888"/>
                </a:lnTo>
                <a:lnTo>
                  <a:pt x="2578355" y="36960"/>
                </a:lnTo>
                <a:lnTo>
                  <a:pt x="2580056" y="31485"/>
                </a:lnTo>
                <a:lnTo>
                  <a:pt x="2582324" y="26009"/>
                </a:lnTo>
                <a:lnTo>
                  <a:pt x="2585726" y="20260"/>
                </a:lnTo>
                <a:lnTo>
                  <a:pt x="2595367" y="17248"/>
                </a:lnTo>
                <a:lnTo>
                  <a:pt x="2605290" y="14236"/>
                </a:lnTo>
                <a:lnTo>
                  <a:pt x="2615213" y="11773"/>
                </a:lnTo>
                <a:lnTo>
                  <a:pt x="2625136" y="9309"/>
                </a:lnTo>
                <a:lnTo>
                  <a:pt x="2635059" y="7392"/>
                </a:lnTo>
                <a:lnTo>
                  <a:pt x="2644983" y="5750"/>
                </a:lnTo>
                <a:lnTo>
                  <a:pt x="2654623" y="4381"/>
                </a:lnTo>
                <a:lnTo>
                  <a:pt x="2664547" y="2738"/>
                </a:lnTo>
                <a:lnTo>
                  <a:pt x="2674469" y="1917"/>
                </a:lnTo>
                <a:lnTo>
                  <a:pt x="2684392" y="1095"/>
                </a:lnTo>
                <a:lnTo>
                  <a:pt x="2694032" y="54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8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 userDrawn="1">
            <p:ph type="title"/>
          </p:nvPr>
        </p:nvSpPr>
        <p:spPr>
          <a:xfrm>
            <a:off x="1619250" y="611188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838200" y="1987550"/>
            <a:ext cx="10515600" cy="41894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Arial Unicode MS" panose="020B0604020202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1031" name="图片 24"/>
          <p:cNvPicPr>
            <a:picLocks noChangeAspect="1"/>
          </p:cNvPicPr>
          <p:nvPr userDrawn="1"/>
        </p:nvPicPr>
        <p:blipFill>
          <a:blip r:embed="rId16"/>
          <a:srcRect t="21069"/>
          <a:stretch>
            <a:fillRect/>
          </a:stretch>
        </p:blipFill>
        <p:spPr>
          <a:xfrm>
            <a:off x="303213" y="0"/>
            <a:ext cx="1201737" cy="12509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Arial Unicode MS" panose="020B0604020202020204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1pPr>
      <a:lvl2pPr marL="6858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2pPr>
      <a:lvl3pPr marL="11430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3pPr>
      <a:lvl4pPr marL="16002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4pPr>
      <a:lvl5pPr marL="20574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9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9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42.xml"/><Relationship Id="rId18" Type="http://schemas.openxmlformats.org/officeDocument/2006/relationships/tags" Target="../tags/tag47.xml"/><Relationship Id="rId26" Type="http://schemas.openxmlformats.org/officeDocument/2006/relationships/tags" Target="../tags/tag55.xml"/><Relationship Id="rId39" Type="http://schemas.openxmlformats.org/officeDocument/2006/relationships/tags" Target="../tags/tag68.xml"/><Relationship Id="rId3" Type="http://schemas.openxmlformats.org/officeDocument/2006/relationships/tags" Target="../tags/tag32.xml"/><Relationship Id="rId21" Type="http://schemas.openxmlformats.org/officeDocument/2006/relationships/tags" Target="../tags/tag50.xml"/><Relationship Id="rId34" Type="http://schemas.openxmlformats.org/officeDocument/2006/relationships/tags" Target="../tags/tag63.xml"/><Relationship Id="rId42" Type="http://schemas.openxmlformats.org/officeDocument/2006/relationships/tags" Target="../tags/tag71.xml"/><Relationship Id="rId47" Type="http://schemas.openxmlformats.org/officeDocument/2006/relationships/tags" Target="../tags/tag76.xml"/><Relationship Id="rId50" Type="http://schemas.openxmlformats.org/officeDocument/2006/relationships/tags" Target="../tags/tag79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5" Type="http://schemas.openxmlformats.org/officeDocument/2006/relationships/tags" Target="../tags/tag54.xml"/><Relationship Id="rId33" Type="http://schemas.openxmlformats.org/officeDocument/2006/relationships/tags" Target="../tags/tag62.xml"/><Relationship Id="rId38" Type="http://schemas.openxmlformats.org/officeDocument/2006/relationships/tags" Target="../tags/tag67.xml"/><Relationship Id="rId46" Type="http://schemas.openxmlformats.org/officeDocument/2006/relationships/tags" Target="../tags/tag75.xml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20" Type="http://schemas.openxmlformats.org/officeDocument/2006/relationships/tags" Target="../tags/tag49.xml"/><Relationship Id="rId29" Type="http://schemas.openxmlformats.org/officeDocument/2006/relationships/tags" Target="../tags/tag58.xml"/><Relationship Id="rId41" Type="http://schemas.openxmlformats.org/officeDocument/2006/relationships/tags" Target="../tags/tag70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tags" Target="../tags/tag53.xml"/><Relationship Id="rId32" Type="http://schemas.openxmlformats.org/officeDocument/2006/relationships/tags" Target="../tags/tag61.xml"/><Relationship Id="rId37" Type="http://schemas.openxmlformats.org/officeDocument/2006/relationships/tags" Target="../tags/tag66.xml"/><Relationship Id="rId40" Type="http://schemas.openxmlformats.org/officeDocument/2006/relationships/tags" Target="../tags/tag69.xml"/><Relationship Id="rId45" Type="http://schemas.openxmlformats.org/officeDocument/2006/relationships/tags" Target="../tags/tag74.xml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23" Type="http://schemas.openxmlformats.org/officeDocument/2006/relationships/tags" Target="../tags/tag52.xml"/><Relationship Id="rId28" Type="http://schemas.openxmlformats.org/officeDocument/2006/relationships/tags" Target="../tags/tag57.xml"/><Relationship Id="rId36" Type="http://schemas.openxmlformats.org/officeDocument/2006/relationships/tags" Target="../tags/tag65.xml"/><Relationship Id="rId49" Type="http://schemas.openxmlformats.org/officeDocument/2006/relationships/tags" Target="../tags/tag78.xml"/><Relationship Id="rId10" Type="http://schemas.openxmlformats.org/officeDocument/2006/relationships/tags" Target="../tags/tag39.xml"/><Relationship Id="rId19" Type="http://schemas.openxmlformats.org/officeDocument/2006/relationships/tags" Target="../tags/tag48.xml"/><Relationship Id="rId31" Type="http://schemas.openxmlformats.org/officeDocument/2006/relationships/tags" Target="../tags/tag60.xml"/><Relationship Id="rId44" Type="http://schemas.openxmlformats.org/officeDocument/2006/relationships/tags" Target="../tags/tag73.xml"/><Relationship Id="rId52" Type="http://schemas.openxmlformats.org/officeDocument/2006/relationships/slideLayout" Target="../slideLayouts/slideLayout6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tags" Target="../tags/tag51.xml"/><Relationship Id="rId27" Type="http://schemas.openxmlformats.org/officeDocument/2006/relationships/tags" Target="../tags/tag56.xml"/><Relationship Id="rId30" Type="http://schemas.openxmlformats.org/officeDocument/2006/relationships/tags" Target="../tags/tag59.xml"/><Relationship Id="rId35" Type="http://schemas.openxmlformats.org/officeDocument/2006/relationships/tags" Target="../tags/tag64.xml"/><Relationship Id="rId43" Type="http://schemas.openxmlformats.org/officeDocument/2006/relationships/tags" Target="../tags/tag72.xml"/><Relationship Id="rId48" Type="http://schemas.openxmlformats.org/officeDocument/2006/relationships/tags" Target="../tags/tag77.xml"/><Relationship Id="rId8" Type="http://schemas.openxmlformats.org/officeDocument/2006/relationships/tags" Target="../tags/tag37.xml"/><Relationship Id="rId51" Type="http://schemas.openxmlformats.org/officeDocument/2006/relationships/tags" Target="../tags/tag8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8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4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92.xml"/><Relationship Id="rId4" Type="http://schemas.openxmlformats.org/officeDocument/2006/relationships/tags" Target="../tags/tag9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10" Type="http://schemas.openxmlformats.org/officeDocument/2006/relationships/notesSlide" Target="../notesSlides/notesSlide3.xml"/><Relationship Id="rId4" Type="http://schemas.openxmlformats.org/officeDocument/2006/relationships/tags" Target="../tags/tag96.xml"/><Relationship Id="rId9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B83E3-0A8F-41AF-B582-41693FE6A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8186"/>
            <a:ext cx="10515600" cy="5558777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ADAMA SCIENCE AND </a:t>
            </a:r>
            <a:b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TECHNOLOGY UNIVERSITY</a:t>
            </a:r>
            <a:b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ELECTRICAL ENGINEERING AND COMPUTING</a:t>
            </a:r>
            <a:b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COMPUTER SCIENCE AND ENGINEERING</a:t>
            </a:r>
            <a:endParaRPr lang="en-US" sz="2800" b="1" dirty="0"/>
          </a:p>
        </p:txBody>
      </p:sp>
      <p:pic>
        <p:nvPicPr>
          <p:cNvPr id="5" name="Picture 4" descr="Logo.png">
            <a:extLst>
              <a:ext uri="{FF2B5EF4-FFF2-40B4-BE49-F238E27FC236}">
                <a16:creationId xmlns:a16="http://schemas.microsoft.com/office/drawing/2014/main" id="{39B497F4-FA5B-4450-AAF5-6DC12157E8E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603" y="3940935"/>
            <a:ext cx="1550794" cy="1544669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9C1F02-1A50-440C-8EF8-6133017FE297}"/>
              </a:ext>
            </a:extLst>
          </p:cNvPr>
          <p:cNvSpPr txBox="1"/>
          <p:nvPr/>
        </p:nvSpPr>
        <p:spPr>
          <a:xfrm>
            <a:off x="5171996" y="5894685"/>
            <a:ext cx="2047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September 2020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Adama, Ethiopia</a:t>
            </a:r>
          </a:p>
        </p:txBody>
      </p:sp>
    </p:spTree>
    <p:extLst>
      <p:ext uri="{BB962C8B-B14F-4D97-AF65-F5344CB8AC3E}">
        <p14:creationId xmlns:p14="http://schemas.microsoft.com/office/powerpoint/2010/main" val="996224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 dirty="0">
                <a:cs typeface="Helvetica" panose="020B0604020202020204" pitchFamily="34" charset="0"/>
              </a:rPr>
              <a:t>Background </a:t>
            </a:r>
            <a:r>
              <a:rPr lang="zh-CN" altLang="en-US" dirty="0"/>
              <a:t>
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B0A546-6B63-4420-A7D4-E761946493DE}"/>
              </a:ext>
            </a:extLst>
          </p:cNvPr>
          <p:cNvSpPr txBox="1"/>
          <p:nvPr/>
        </p:nvSpPr>
        <p:spPr>
          <a:xfrm>
            <a:off x="1340719" y="1410526"/>
            <a:ext cx="107671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Goal: Given a </a:t>
            </a:r>
            <a:r>
              <a:rPr lang="en-US" sz="2400" b="0" cap="none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feature vector </a:t>
            </a:r>
            <a:r>
              <a:rPr lang="en-US" sz="24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for an image, </a:t>
            </a:r>
            <a:r>
              <a:rPr lang="en-US" sz="2400" cap="none" dirty="0">
                <a:latin typeface="Helvetica" panose="020B0604020202020204" pitchFamily="34" charset="0"/>
                <a:cs typeface="Helvetica" panose="020B0604020202020204" pitchFamily="34" charset="0"/>
              </a:rPr>
              <a:t>find a new image such that</a:t>
            </a: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40968B-8C94-4C45-8281-8C764D49B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8" y="2183980"/>
            <a:ext cx="4669150" cy="4451605"/>
          </a:xfrm>
          <a:prstGeom prst="rect">
            <a:avLst/>
          </a:prstGeom>
        </p:spPr>
      </p:pic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D2A8461E-716B-410C-829B-98A174831552}"/>
              </a:ext>
            </a:extLst>
          </p:cNvPr>
          <p:cNvSpPr txBox="1">
            <a:spLocks/>
          </p:cNvSpPr>
          <p:nvPr/>
        </p:nvSpPr>
        <p:spPr>
          <a:xfrm>
            <a:off x="4971578" y="2285082"/>
            <a:ext cx="6458422" cy="11439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Its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features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similar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to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given features</a:t>
            </a:r>
          </a:p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It “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looks natural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0A25F5-3750-4B1D-8B19-687FE6304543}"/>
              </a:ext>
            </a:extLst>
          </p:cNvPr>
          <p:cNvSpPr txBox="1"/>
          <p:nvPr/>
        </p:nvSpPr>
        <p:spPr>
          <a:xfrm>
            <a:off x="7270290" y="1953147"/>
            <a:ext cx="9304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GAN</a:t>
            </a:r>
            <a:r>
              <a:rPr lang="en-US" sz="18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5" name="Picture 4" descr="Image result for Generative adversarial network image">
            <a:extLst>
              <a:ext uri="{FF2B5EF4-FFF2-40B4-BE49-F238E27FC236}">
                <a16:creationId xmlns:a16="http://schemas.microsoft.com/office/drawing/2014/main" id="{9B6E25DD-2E6F-4E90-8697-D23E81455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705" y="3402655"/>
            <a:ext cx="4869602" cy="323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947399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 dirty="0">
                <a:cs typeface="Helvetica" panose="020B0604020202020204" pitchFamily="34" charset="0"/>
              </a:rPr>
              <a:t>Cycle-GAN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7">
                <a:extLst>
                  <a:ext uri="{FF2B5EF4-FFF2-40B4-BE49-F238E27FC236}">
                    <a16:creationId xmlns:a16="http://schemas.microsoft.com/office/drawing/2014/main" id="{57EBB2BE-C6FC-4857-BE1D-69B66A58E3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104" y="2682928"/>
                <a:ext cx="4586066" cy="3708046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vert="horz" lIns="0" tIns="45720" rIns="0" bIns="45720" rtlCol="0">
                <a:normAutofit/>
              </a:bodyPr>
              <a:lstStyle>
                <a:lvl1pPr marL="0" indent="0" algn="just" defTabSz="914400" rtl="0" eaLnBrk="1" latinLnBrk="0" hangingPunct="1">
                  <a:lnSpc>
                    <a:spcPct val="100000"/>
                  </a:lnSpc>
                  <a:spcBef>
                    <a:spcPts val="24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Mathematical formulation</a:t>
                </a: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endParaRPr lang="en-US" sz="2400" i="1" dirty="0"/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𝑡h𝑎𝑡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≈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>
          <p:sp>
            <p:nvSpPr>
              <p:cNvPr id="2" name="Text Placeholder 7">
                <a:extLst>
                  <a:ext uri="{FF2B5EF4-FFF2-40B4-BE49-F238E27FC236}">
                    <a16:creationId xmlns:a16="http://schemas.microsoft.com/office/drawing/2014/main" id="{57EBB2BE-C6FC-4857-BE1D-69B66A58E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04" y="2682928"/>
                <a:ext cx="4586066" cy="3708046"/>
              </a:xfrm>
              <a:prstGeom prst="rect">
                <a:avLst/>
              </a:prstGeom>
              <a:blipFill>
                <a:blip r:embed="rId2"/>
                <a:stretch>
                  <a:fillRect t="-984"/>
                </a:stretch>
              </a:blip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4CEB9A5-DA6A-4AD1-8D8D-58D1866C72C7}"/>
              </a:ext>
            </a:extLst>
          </p:cNvPr>
          <p:cNvSpPr txBox="1">
            <a:spLocks/>
          </p:cNvSpPr>
          <p:nvPr/>
        </p:nvSpPr>
        <p:spPr>
          <a:xfrm>
            <a:off x="243449" y="1599542"/>
            <a:ext cx="5599790" cy="491489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Cycle GAN: Cycle consistency constraint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9A052-67EE-47ED-B5DD-CDBE634A6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825" y="3194415"/>
            <a:ext cx="2379875" cy="2932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2988EB-391A-46B5-9209-83E78629F7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83" t="-106" r="-4383" b="-106"/>
          <a:stretch/>
        </p:blipFill>
        <p:spPr>
          <a:xfrm>
            <a:off x="7775839" y="2175971"/>
            <a:ext cx="4172712" cy="421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40321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DC90A3F-1F5F-448C-AAFF-53F323A8F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121" y="4712275"/>
            <a:ext cx="4438421" cy="538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760B2-C7D5-4960-9B71-B04E72663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493" y="1962997"/>
            <a:ext cx="2379875" cy="2932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6E2665-9B71-4362-B641-B20014EA1C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83" t="-106" r="-4383" b="-106"/>
          <a:stretch/>
        </p:blipFill>
        <p:spPr>
          <a:xfrm>
            <a:off x="7876413" y="1459106"/>
            <a:ext cx="4172712" cy="421500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8" y="67310"/>
            <a:ext cx="8875119" cy="709555"/>
          </a:xfrm>
        </p:spPr>
        <p:txBody>
          <a:bodyPr/>
          <a:lstStyle/>
          <a:p>
            <a:r>
              <a:rPr lang="en-US" cap="none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Background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423948" y="1109157"/>
            <a:ext cx="5902278" cy="4914899"/>
          </a:xfrm>
        </p:spPr>
        <p:txBody>
          <a:bodyPr/>
          <a:lstStyle/>
          <a:p>
            <a:pPr marL="342900" indent="-342900"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Cycle GAN: Cycle consistency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7">
                <a:extLst>
                  <a:ext uri="{FF2B5EF4-FFF2-40B4-BE49-F238E27FC236}">
                    <a16:creationId xmlns:a16="http://schemas.microsoft.com/office/drawing/2014/main" id="{0445BC02-A3FC-46CC-A502-50A9A77F69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299" y="1607172"/>
                <a:ext cx="4586066" cy="3708046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vert="horz" lIns="0" tIns="45720" rIns="0" bIns="45720" rtlCol="0">
                <a:normAutofit/>
              </a:bodyPr>
              <a:lstStyle>
                <a:lvl1pPr marL="0" indent="0" algn="just" defTabSz="914400" rtl="0" eaLnBrk="1" latinLnBrk="0" hangingPunct="1">
                  <a:lnSpc>
                    <a:spcPct val="100000"/>
                  </a:lnSpc>
                  <a:spcBef>
                    <a:spcPts val="24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Mathematical formulation</a:t>
                </a: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endParaRPr lang="en-US" sz="2400" i="1" dirty="0"/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𝑡h𝑎𝑡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≈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 Placeholder 7">
                <a:extLst>
                  <a:ext uri="{FF2B5EF4-FFF2-40B4-BE49-F238E27FC236}">
                    <a16:creationId xmlns:a16="http://schemas.microsoft.com/office/drawing/2014/main" id="{0445BC02-A3FC-46CC-A502-50A9A77F6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99" y="1607172"/>
                <a:ext cx="4586066" cy="3708046"/>
              </a:xfrm>
              <a:prstGeom prst="rect">
                <a:avLst/>
              </a:prstGeom>
              <a:blipFill>
                <a:blip r:embed="rId8"/>
                <a:stretch>
                  <a:fillRect t="-984"/>
                </a:stretch>
              </a:blip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4E853D09-2599-405C-AD24-D93FEBFCE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941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 dirty="0">
                <a:cs typeface="Helvetica" panose="020B0604020202020204" pitchFamily="34" charset="0"/>
              </a:rPr>
              <a:t>Background </a:t>
            </a:r>
            <a:r>
              <a:rPr lang="zh-CN" altLang="en-US" dirty="0"/>
              <a:t>
</a:t>
            </a:r>
          </a:p>
        </p:txBody>
      </p:sp>
      <p:sp>
        <p:nvSpPr>
          <p:cNvPr id="9" name="KSO_Shape"/>
          <p:cNvSpPr/>
          <p:nvPr/>
        </p:nvSpPr>
        <p:spPr bwMode="auto">
          <a:xfrm>
            <a:off x="1711325" y="1971675"/>
            <a:ext cx="1284288" cy="1657350"/>
          </a:xfrm>
          <a:custGeom>
            <a:avLst/>
            <a:gdLst>
              <a:gd name="T0" fmla="*/ 514718 w 1827213"/>
              <a:gd name="T1" fmla="*/ 1478193 h 2278063"/>
              <a:gd name="T2" fmla="*/ 586089 w 1827213"/>
              <a:gd name="T3" fmla="*/ 1702087 h 2278063"/>
              <a:gd name="T4" fmla="*/ 651357 w 1827213"/>
              <a:gd name="T5" fmla="*/ 1785483 h 2278063"/>
              <a:gd name="T6" fmla="*/ 656399 w 1827213"/>
              <a:gd name="T7" fmla="*/ 1379658 h 2278063"/>
              <a:gd name="T8" fmla="*/ 633847 w 1827213"/>
              <a:gd name="T9" fmla="*/ 1256954 h 2278063"/>
              <a:gd name="T10" fmla="*/ 688768 w 1827213"/>
              <a:gd name="T11" fmla="*/ 1207023 h 2278063"/>
              <a:gd name="T12" fmla="*/ 886960 w 1827213"/>
              <a:gd name="T13" fmla="*/ 1239691 h 2278063"/>
              <a:gd name="T14" fmla="*/ 882450 w 1827213"/>
              <a:gd name="T15" fmla="*/ 1367972 h 2278063"/>
              <a:gd name="T16" fmla="*/ 858572 w 1827213"/>
              <a:gd name="T17" fmla="*/ 1798498 h 2278063"/>
              <a:gd name="T18" fmla="*/ 927555 w 1827213"/>
              <a:gd name="T19" fmla="*/ 1725194 h 2278063"/>
              <a:gd name="T20" fmla="*/ 996272 w 1827213"/>
              <a:gd name="T21" fmla="*/ 1552825 h 2278063"/>
              <a:gd name="T22" fmla="*/ 1043764 w 1827213"/>
              <a:gd name="T23" fmla="*/ 1169840 h 2278063"/>
              <a:gd name="T24" fmla="*/ 1334023 w 1827213"/>
              <a:gd name="T25" fmla="*/ 1122564 h 2278063"/>
              <a:gd name="T26" fmla="*/ 1468540 w 1827213"/>
              <a:gd name="T27" fmla="*/ 1208351 h 2278063"/>
              <a:gd name="T28" fmla="*/ 1526910 w 1827213"/>
              <a:gd name="T29" fmla="*/ 1358942 h 2278063"/>
              <a:gd name="T30" fmla="*/ 1495602 w 1827213"/>
              <a:gd name="T31" fmla="*/ 1765298 h 2278063"/>
              <a:gd name="T32" fmla="*/ 1386822 w 1827213"/>
              <a:gd name="T33" fmla="*/ 1826650 h 2278063"/>
              <a:gd name="T34" fmla="*/ 1112747 w 1827213"/>
              <a:gd name="T35" fmla="*/ 1885612 h 2278063"/>
              <a:gd name="T36" fmla="*/ 666746 w 1827213"/>
              <a:gd name="T37" fmla="*/ 1903141 h 2278063"/>
              <a:gd name="T38" fmla="*/ 246216 w 1827213"/>
              <a:gd name="T39" fmla="*/ 1855334 h 2278063"/>
              <a:gd name="T40" fmla="*/ 76412 w 1827213"/>
              <a:gd name="T41" fmla="*/ 1795842 h 2278063"/>
              <a:gd name="T42" fmla="*/ 4511 w 1827213"/>
              <a:gd name="T43" fmla="*/ 1724397 h 2278063"/>
              <a:gd name="T44" fmla="*/ 20164 w 1827213"/>
              <a:gd name="T45" fmla="*/ 1272093 h 2278063"/>
              <a:gd name="T46" fmla="*/ 123638 w 1827213"/>
              <a:gd name="T47" fmla="*/ 1152045 h 2278063"/>
              <a:gd name="T48" fmla="*/ 321035 w 1827213"/>
              <a:gd name="T49" fmla="*/ 1109285 h 2278063"/>
              <a:gd name="T50" fmla="*/ 489230 w 1827213"/>
              <a:gd name="T51" fmla="*/ 331401 h 2278063"/>
              <a:gd name="T52" fmla="*/ 406631 w 1827213"/>
              <a:gd name="T53" fmla="*/ 492717 h 2278063"/>
              <a:gd name="T54" fmla="*/ 415129 w 1827213"/>
              <a:gd name="T55" fmla="*/ 657222 h 2278063"/>
              <a:gd name="T56" fmla="*/ 469045 w 1827213"/>
              <a:gd name="T57" fmla="*/ 789304 h 2278063"/>
              <a:gd name="T58" fmla="*/ 552175 w 1827213"/>
              <a:gd name="T59" fmla="*/ 897202 h 2278063"/>
              <a:gd name="T60" fmla="*/ 648320 w 1827213"/>
              <a:gd name="T61" fmla="*/ 973209 h 2278063"/>
              <a:gd name="T62" fmla="*/ 743403 w 1827213"/>
              <a:gd name="T63" fmla="*/ 1008023 h 2278063"/>
              <a:gd name="T64" fmla="*/ 833704 w 1827213"/>
              <a:gd name="T65" fmla="*/ 994735 h 2278063"/>
              <a:gd name="T66" fmla="*/ 931442 w 1827213"/>
              <a:gd name="T67" fmla="*/ 936800 h 2278063"/>
              <a:gd name="T68" fmla="*/ 1022541 w 1827213"/>
              <a:gd name="T69" fmla="*/ 842722 h 2278063"/>
              <a:gd name="T70" fmla="*/ 1091595 w 1827213"/>
              <a:gd name="T71" fmla="*/ 720472 h 2278063"/>
              <a:gd name="T72" fmla="*/ 1123732 w 1827213"/>
              <a:gd name="T73" fmla="*/ 579089 h 2278063"/>
              <a:gd name="T74" fmla="*/ 971281 w 1827213"/>
              <a:gd name="T75" fmla="*/ 515307 h 2278063"/>
              <a:gd name="T76" fmla="*/ 728264 w 1827213"/>
              <a:gd name="T77" fmla="*/ 457371 h 2278063"/>
              <a:gd name="T78" fmla="*/ 608481 w 1827213"/>
              <a:gd name="T79" fmla="*/ 387211 h 2278063"/>
              <a:gd name="T80" fmla="*/ 538365 w 1827213"/>
              <a:gd name="T81" fmla="*/ 319177 h 2278063"/>
              <a:gd name="T82" fmla="*/ 845655 w 1827213"/>
              <a:gd name="T83" fmla="*/ 8505 h 2278063"/>
              <a:gd name="T84" fmla="*/ 984295 w 1827213"/>
              <a:gd name="T85" fmla="*/ 67237 h 2278063"/>
              <a:gd name="T86" fmla="*/ 1099297 w 1827213"/>
              <a:gd name="T87" fmla="*/ 172743 h 2278063"/>
              <a:gd name="T88" fmla="*/ 1181631 w 1827213"/>
              <a:gd name="T89" fmla="*/ 315456 h 2278063"/>
              <a:gd name="T90" fmla="*/ 1223594 w 1827213"/>
              <a:gd name="T91" fmla="*/ 485276 h 2278063"/>
              <a:gd name="T92" fmla="*/ 1214830 w 1827213"/>
              <a:gd name="T93" fmla="*/ 671307 h 2278063"/>
              <a:gd name="T94" fmla="*/ 1150025 w 1827213"/>
              <a:gd name="T95" fmla="*/ 837672 h 2278063"/>
              <a:gd name="T96" fmla="*/ 1046178 w 1827213"/>
              <a:gd name="T97" fmla="*/ 971614 h 2278063"/>
              <a:gd name="T98" fmla="*/ 922678 w 1827213"/>
              <a:gd name="T99" fmla="*/ 1064896 h 2278063"/>
              <a:gd name="T100" fmla="*/ 798911 w 1827213"/>
              <a:gd name="T101" fmla="*/ 1109809 h 2278063"/>
              <a:gd name="T102" fmla="*/ 682050 w 1827213"/>
              <a:gd name="T103" fmla="*/ 1098913 h 2278063"/>
              <a:gd name="T104" fmla="*/ 555628 w 1827213"/>
              <a:gd name="T105" fmla="*/ 1034600 h 2278063"/>
              <a:gd name="T106" fmla="*/ 437705 w 1827213"/>
              <a:gd name="T107" fmla="*/ 924309 h 2278063"/>
              <a:gd name="T108" fmla="*/ 346607 w 1827213"/>
              <a:gd name="T109" fmla="*/ 777079 h 2278063"/>
              <a:gd name="T110" fmla="*/ 301721 w 1827213"/>
              <a:gd name="T111" fmla="*/ 600349 h 2278063"/>
              <a:gd name="T112" fmla="*/ 314470 w 1827213"/>
              <a:gd name="T113" fmla="*/ 417507 h 2278063"/>
              <a:gd name="T114" fmla="*/ 373166 w 1827213"/>
              <a:gd name="T115" fmla="*/ 256723 h 2278063"/>
              <a:gd name="T116" fmla="*/ 468780 w 1827213"/>
              <a:gd name="T117" fmla="*/ 127299 h 2278063"/>
              <a:gd name="T118" fmla="*/ 593874 w 1827213"/>
              <a:gd name="T119" fmla="*/ 38801 h 2278063"/>
              <a:gd name="T120" fmla="*/ 739950 w 1827213"/>
              <a:gd name="T121" fmla="*/ 797 h 227806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827213" h="2278063">
                <a:moveTo>
                  <a:pt x="575845" y="1312863"/>
                </a:moveTo>
                <a:lnTo>
                  <a:pt x="576797" y="1356693"/>
                </a:lnTo>
                <a:lnTo>
                  <a:pt x="578385" y="1398934"/>
                </a:lnTo>
                <a:lnTo>
                  <a:pt x="580289" y="1440540"/>
                </a:lnTo>
                <a:lnTo>
                  <a:pt x="582829" y="1481511"/>
                </a:lnTo>
                <a:lnTo>
                  <a:pt x="585368" y="1520894"/>
                </a:lnTo>
                <a:lnTo>
                  <a:pt x="588543" y="1559007"/>
                </a:lnTo>
                <a:lnTo>
                  <a:pt x="592035" y="1596801"/>
                </a:lnTo>
                <a:lnTo>
                  <a:pt x="595844" y="1633008"/>
                </a:lnTo>
                <a:lnTo>
                  <a:pt x="600288" y="1668580"/>
                </a:lnTo>
                <a:lnTo>
                  <a:pt x="605050" y="1702246"/>
                </a:lnTo>
                <a:lnTo>
                  <a:pt x="610129" y="1735595"/>
                </a:lnTo>
                <a:lnTo>
                  <a:pt x="615843" y="1767673"/>
                </a:lnTo>
                <a:lnTo>
                  <a:pt x="621875" y="1798480"/>
                </a:lnTo>
                <a:lnTo>
                  <a:pt x="628224" y="1828653"/>
                </a:lnTo>
                <a:lnTo>
                  <a:pt x="635207" y="1856920"/>
                </a:lnTo>
                <a:lnTo>
                  <a:pt x="642509" y="1884551"/>
                </a:lnTo>
                <a:lnTo>
                  <a:pt x="650445" y="1910912"/>
                </a:lnTo>
                <a:lnTo>
                  <a:pt x="658698" y="1936321"/>
                </a:lnTo>
                <a:lnTo>
                  <a:pt x="667269" y="1960459"/>
                </a:lnTo>
                <a:lnTo>
                  <a:pt x="676475" y="1983326"/>
                </a:lnTo>
                <a:lnTo>
                  <a:pt x="681237" y="1994442"/>
                </a:lnTo>
                <a:lnTo>
                  <a:pt x="685999" y="2004923"/>
                </a:lnTo>
                <a:lnTo>
                  <a:pt x="691078" y="2015404"/>
                </a:lnTo>
                <a:lnTo>
                  <a:pt x="696157" y="2025885"/>
                </a:lnTo>
                <a:lnTo>
                  <a:pt x="701236" y="2035413"/>
                </a:lnTo>
                <a:lnTo>
                  <a:pt x="706632" y="2044941"/>
                </a:lnTo>
                <a:lnTo>
                  <a:pt x="711712" y="2054152"/>
                </a:lnTo>
                <a:lnTo>
                  <a:pt x="717743" y="2063045"/>
                </a:lnTo>
                <a:lnTo>
                  <a:pt x="723140" y="2071620"/>
                </a:lnTo>
                <a:lnTo>
                  <a:pt x="728854" y="2080196"/>
                </a:lnTo>
                <a:lnTo>
                  <a:pt x="734885" y="2088136"/>
                </a:lnTo>
                <a:lnTo>
                  <a:pt x="740599" y="2095758"/>
                </a:lnTo>
                <a:lnTo>
                  <a:pt x="746630" y="2103063"/>
                </a:lnTo>
                <a:lnTo>
                  <a:pt x="752979" y="2110050"/>
                </a:lnTo>
                <a:lnTo>
                  <a:pt x="759646" y="2116720"/>
                </a:lnTo>
                <a:lnTo>
                  <a:pt x="765995" y="2123390"/>
                </a:lnTo>
                <a:lnTo>
                  <a:pt x="772661" y="2129742"/>
                </a:lnTo>
                <a:lnTo>
                  <a:pt x="779327" y="2135141"/>
                </a:lnTo>
                <a:lnTo>
                  <a:pt x="785994" y="2140858"/>
                </a:lnTo>
                <a:lnTo>
                  <a:pt x="792977" y="2145940"/>
                </a:lnTo>
                <a:lnTo>
                  <a:pt x="799961" y="2150704"/>
                </a:lnTo>
                <a:lnTo>
                  <a:pt x="807262" y="2155468"/>
                </a:lnTo>
                <a:lnTo>
                  <a:pt x="814564" y="2159597"/>
                </a:lnTo>
                <a:lnTo>
                  <a:pt x="821865" y="2163408"/>
                </a:lnTo>
                <a:lnTo>
                  <a:pt x="821865" y="1665086"/>
                </a:lnTo>
                <a:lnTo>
                  <a:pt x="815199" y="1664134"/>
                </a:lnTo>
                <a:lnTo>
                  <a:pt x="808850" y="1662228"/>
                </a:lnTo>
                <a:lnTo>
                  <a:pt x="802501" y="1659687"/>
                </a:lnTo>
                <a:lnTo>
                  <a:pt x="796469" y="1657146"/>
                </a:lnTo>
                <a:lnTo>
                  <a:pt x="790755" y="1653970"/>
                </a:lnTo>
                <a:lnTo>
                  <a:pt x="785359" y="1649841"/>
                </a:lnTo>
                <a:lnTo>
                  <a:pt x="780280" y="1645713"/>
                </a:lnTo>
                <a:lnTo>
                  <a:pt x="775835" y="1641266"/>
                </a:lnTo>
                <a:lnTo>
                  <a:pt x="771391" y="1635867"/>
                </a:lnTo>
                <a:lnTo>
                  <a:pt x="767899" y="1630785"/>
                </a:lnTo>
                <a:lnTo>
                  <a:pt x="764725" y="1625068"/>
                </a:lnTo>
                <a:lnTo>
                  <a:pt x="762185" y="1619034"/>
                </a:lnTo>
                <a:lnTo>
                  <a:pt x="759963" y="1612682"/>
                </a:lnTo>
                <a:lnTo>
                  <a:pt x="758059" y="1606012"/>
                </a:lnTo>
                <a:lnTo>
                  <a:pt x="757424" y="1599342"/>
                </a:lnTo>
                <a:lnTo>
                  <a:pt x="757106" y="1592355"/>
                </a:lnTo>
                <a:lnTo>
                  <a:pt x="757106" y="1518353"/>
                </a:lnTo>
                <a:lnTo>
                  <a:pt x="757424" y="1510731"/>
                </a:lnTo>
                <a:lnTo>
                  <a:pt x="758376" y="1503108"/>
                </a:lnTo>
                <a:lnTo>
                  <a:pt x="760281" y="1496121"/>
                </a:lnTo>
                <a:lnTo>
                  <a:pt x="762820" y="1489134"/>
                </a:lnTo>
                <a:lnTo>
                  <a:pt x="765995" y="1482464"/>
                </a:lnTo>
                <a:lnTo>
                  <a:pt x="769804" y="1476429"/>
                </a:lnTo>
                <a:lnTo>
                  <a:pt x="774248" y="1470395"/>
                </a:lnTo>
                <a:lnTo>
                  <a:pt x="778692" y="1465313"/>
                </a:lnTo>
                <a:lnTo>
                  <a:pt x="784089" y="1460232"/>
                </a:lnTo>
                <a:lnTo>
                  <a:pt x="789803" y="1455785"/>
                </a:lnTo>
                <a:lnTo>
                  <a:pt x="795834" y="1452291"/>
                </a:lnTo>
                <a:lnTo>
                  <a:pt x="802501" y="1449433"/>
                </a:lnTo>
                <a:lnTo>
                  <a:pt x="809485" y="1446892"/>
                </a:lnTo>
                <a:lnTo>
                  <a:pt x="816786" y="1444987"/>
                </a:lnTo>
                <a:lnTo>
                  <a:pt x="824087" y="1443399"/>
                </a:lnTo>
                <a:lnTo>
                  <a:pt x="831706" y="1443081"/>
                </a:lnTo>
                <a:lnTo>
                  <a:pt x="995190" y="1443081"/>
                </a:lnTo>
                <a:lnTo>
                  <a:pt x="1002809" y="1443399"/>
                </a:lnTo>
                <a:lnTo>
                  <a:pt x="1010745" y="1444987"/>
                </a:lnTo>
                <a:lnTo>
                  <a:pt x="1017728" y="1446892"/>
                </a:lnTo>
                <a:lnTo>
                  <a:pt x="1024395" y="1449433"/>
                </a:lnTo>
                <a:lnTo>
                  <a:pt x="1031061" y="1452291"/>
                </a:lnTo>
                <a:lnTo>
                  <a:pt x="1037093" y="1455785"/>
                </a:lnTo>
                <a:lnTo>
                  <a:pt x="1043124" y="1460232"/>
                </a:lnTo>
                <a:lnTo>
                  <a:pt x="1048521" y="1465313"/>
                </a:lnTo>
                <a:lnTo>
                  <a:pt x="1053282" y="1470395"/>
                </a:lnTo>
                <a:lnTo>
                  <a:pt x="1057727" y="1476429"/>
                </a:lnTo>
                <a:lnTo>
                  <a:pt x="1061218" y="1482464"/>
                </a:lnTo>
                <a:lnTo>
                  <a:pt x="1064393" y="1489134"/>
                </a:lnTo>
                <a:lnTo>
                  <a:pt x="1066932" y="1496121"/>
                </a:lnTo>
                <a:lnTo>
                  <a:pt x="1068837" y="1503108"/>
                </a:lnTo>
                <a:lnTo>
                  <a:pt x="1070107" y="1510731"/>
                </a:lnTo>
                <a:lnTo>
                  <a:pt x="1070424" y="1518353"/>
                </a:lnTo>
                <a:lnTo>
                  <a:pt x="1070424" y="1592355"/>
                </a:lnTo>
                <a:lnTo>
                  <a:pt x="1070107" y="1599342"/>
                </a:lnTo>
                <a:lnTo>
                  <a:pt x="1068837" y="1606012"/>
                </a:lnTo>
                <a:lnTo>
                  <a:pt x="1067567" y="1612682"/>
                </a:lnTo>
                <a:lnTo>
                  <a:pt x="1065345" y="1619034"/>
                </a:lnTo>
                <a:lnTo>
                  <a:pt x="1062806" y="1625068"/>
                </a:lnTo>
                <a:lnTo>
                  <a:pt x="1059314" y="1630785"/>
                </a:lnTo>
                <a:lnTo>
                  <a:pt x="1055822" y="1635867"/>
                </a:lnTo>
                <a:lnTo>
                  <a:pt x="1051378" y="1641266"/>
                </a:lnTo>
                <a:lnTo>
                  <a:pt x="1046933" y="1645713"/>
                </a:lnTo>
                <a:lnTo>
                  <a:pt x="1041854" y="1649841"/>
                </a:lnTo>
                <a:lnTo>
                  <a:pt x="1036458" y="1653970"/>
                </a:lnTo>
                <a:lnTo>
                  <a:pt x="1031061" y="1657146"/>
                </a:lnTo>
                <a:lnTo>
                  <a:pt x="1024712" y="1659687"/>
                </a:lnTo>
                <a:lnTo>
                  <a:pt x="1018681" y="1662228"/>
                </a:lnTo>
                <a:lnTo>
                  <a:pt x="1012014" y="1664134"/>
                </a:lnTo>
                <a:lnTo>
                  <a:pt x="1005348" y="1665086"/>
                </a:lnTo>
                <a:lnTo>
                  <a:pt x="1005348" y="2163408"/>
                </a:lnTo>
                <a:lnTo>
                  <a:pt x="1012649" y="2159597"/>
                </a:lnTo>
                <a:lnTo>
                  <a:pt x="1019951" y="2155468"/>
                </a:lnTo>
                <a:lnTo>
                  <a:pt x="1027252" y="2150704"/>
                </a:lnTo>
                <a:lnTo>
                  <a:pt x="1034236" y="2145940"/>
                </a:lnTo>
                <a:lnTo>
                  <a:pt x="1041219" y="2140858"/>
                </a:lnTo>
                <a:lnTo>
                  <a:pt x="1048203" y="2135141"/>
                </a:lnTo>
                <a:lnTo>
                  <a:pt x="1054552" y="2129742"/>
                </a:lnTo>
                <a:lnTo>
                  <a:pt x="1061218" y="2123390"/>
                </a:lnTo>
                <a:lnTo>
                  <a:pt x="1067885" y="2116720"/>
                </a:lnTo>
                <a:lnTo>
                  <a:pt x="1073916" y="2110050"/>
                </a:lnTo>
                <a:lnTo>
                  <a:pt x="1080265" y="2103063"/>
                </a:lnTo>
                <a:lnTo>
                  <a:pt x="1086297" y="2095758"/>
                </a:lnTo>
                <a:lnTo>
                  <a:pt x="1092646" y="2088136"/>
                </a:lnTo>
                <a:lnTo>
                  <a:pt x="1098360" y="2080196"/>
                </a:lnTo>
                <a:lnTo>
                  <a:pt x="1104391" y="2071620"/>
                </a:lnTo>
                <a:lnTo>
                  <a:pt x="1109788" y="2063045"/>
                </a:lnTo>
                <a:lnTo>
                  <a:pt x="1115184" y="2054152"/>
                </a:lnTo>
                <a:lnTo>
                  <a:pt x="1120581" y="2044941"/>
                </a:lnTo>
                <a:lnTo>
                  <a:pt x="1125977" y="2035413"/>
                </a:lnTo>
                <a:lnTo>
                  <a:pt x="1131374" y="2025885"/>
                </a:lnTo>
                <a:lnTo>
                  <a:pt x="1136453" y="2015404"/>
                </a:lnTo>
                <a:lnTo>
                  <a:pt x="1140897" y="2004923"/>
                </a:lnTo>
                <a:lnTo>
                  <a:pt x="1146294" y="1994442"/>
                </a:lnTo>
                <a:lnTo>
                  <a:pt x="1150738" y="1983326"/>
                </a:lnTo>
                <a:lnTo>
                  <a:pt x="1159944" y="1960459"/>
                </a:lnTo>
                <a:lnTo>
                  <a:pt x="1168832" y="1936321"/>
                </a:lnTo>
                <a:lnTo>
                  <a:pt x="1176768" y="1910912"/>
                </a:lnTo>
                <a:lnTo>
                  <a:pt x="1184387" y="1884551"/>
                </a:lnTo>
                <a:lnTo>
                  <a:pt x="1192006" y="1856920"/>
                </a:lnTo>
                <a:lnTo>
                  <a:pt x="1198990" y="1828653"/>
                </a:lnTo>
                <a:lnTo>
                  <a:pt x="1205338" y="1798480"/>
                </a:lnTo>
                <a:lnTo>
                  <a:pt x="1211370" y="1767673"/>
                </a:lnTo>
                <a:lnTo>
                  <a:pt x="1216766" y="1735595"/>
                </a:lnTo>
                <a:lnTo>
                  <a:pt x="1222163" y="1702246"/>
                </a:lnTo>
                <a:lnTo>
                  <a:pt x="1226925" y="1668580"/>
                </a:lnTo>
                <a:lnTo>
                  <a:pt x="1231369" y="1633008"/>
                </a:lnTo>
                <a:lnTo>
                  <a:pt x="1235496" y="1596801"/>
                </a:lnTo>
                <a:lnTo>
                  <a:pt x="1238670" y="1559007"/>
                </a:lnTo>
                <a:lnTo>
                  <a:pt x="1241845" y="1520894"/>
                </a:lnTo>
                <a:lnTo>
                  <a:pt x="1244702" y="1481511"/>
                </a:lnTo>
                <a:lnTo>
                  <a:pt x="1246606" y="1440540"/>
                </a:lnTo>
                <a:lnTo>
                  <a:pt x="1248828" y="1398934"/>
                </a:lnTo>
                <a:lnTo>
                  <a:pt x="1250416" y="1356693"/>
                </a:lnTo>
                <a:lnTo>
                  <a:pt x="1251368" y="1312863"/>
                </a:lnTo>
                <a:lnTo>
                  <a:pt x="1306921" y="1316357"/>
                </a:lnTo>
                <a:lnTo>
                  <a:pt x="1358029" y="1319850"/>
                </a:lnTo>
                <a:lnTo>
                  <a:pt x="1403424" y="1323344"/>
                </a:lnTo>
                <a:lnTo>
                  <a:pt x="1442787" y="1326520"/>
                </a:lnTo>
                <a:lnTo>
                  <a:pt x="1498975" y="1331284"/>
                </a:lnTo>
                <a:lnTo>
                  <a:pt x="1519291" y="1333190"/>
                </a:lnTo>
                <a:lnTo>
                  <a:pt x="1534846" y="1333507"/>
                </a:lnTo>
                <a:lnTo>
                  <a:pt x="1550719" y="1334460"/>
                </a:lnTo>
                <a:lnTo>
                  <a:pt x="1566273" y="1336683"/>
                </a:lnTo>
                <a:lnTo>
                  <a:pt x="1581193" y="1339224"/>
                </a:lnTo>
                <a:lnTo>
                  <a:pt x="1596113" y="1342400"/>
                </a:lnTo>
                <a:lnTo>
                  <a:pt x="1610716" y="1346847"/>
                </a:lnTo>
                <a:lnTo>
                  <a:pt x="1625318" y="1351611"/>
                </a:lnTo>
                <a:lnTo>
                  <a:pt x="1639286" y="1357010"/>
                </a:lnTo>
                <a:lnTo>
                  <a:pt x="1652618" y="1363362"/>
                </a:lnTo>
                <a:lnTo>
                  <a:pt x="1666268" y="1370350"/>
                </a:lnTo>
                <a:lnTo>
                  <a:pt x="1678966" y="1377654"/>
                </a:lnTo>
                <a:lnTo>
                  <a:pt x="1691664" y="1385594"/>
                </a:lnTo>
                <a:lnTo>
                  <a:pt x="1703727" y="1394170"/>
                </a:lnTo>
                <a:lnTo>
                  <a:pt x="1715472" y="1403380"/>
                </a:lnTo>
                <a:lnTo>
                  <a:pt x="1726266" y="1412908"/>
                </a:lnTo>
                <a:lnTo>
                  <a:pt x="1737376" y="1423072"/>
                </a:lnTo>
                <a:lnTo>
                  <a:pt x="1747534" y="1434188"/>
                </a:lnTo>
                <a:lnTo>
                  <a:pt x="1757058" y="1444987"/>
                </a:lnTo>
                <a:lnTo>
                  <a:pt x="1765946" y="1456738"/>
                </a:lnTo>
                <a:lnTo>
                  <a:pt x="1774835" y="1468807"/>
                </a:lnTo>
                <a:lnTo>
                  <a:pt x="1782771" y="1481511"/>
                </a:lnTo>
                <a:lnTo>
                  <a:pt x="1790072" y="1494215"/>
                </a:lnTo>
                <a:lnTo>
                  <a:pt x="1797056" y="1507555"/>
                </a:lnTo>
                <a:lnTo>
                  <a:pt x="1803087" y="1521212"/>
                </a:lnTo>
                <a:lnTo>
                  <a:pt x="1808801" y="1535186"/>
                </a:lnTo>
                <a:lnTo>
                  <a:pt x="1813245" y="1549478"/>
                </a:lnTo>
                <a:lnTo>
                  <a:pt x="1817690" y="1564088"/>
                </a:lnTo>
                <a:lnTo>
                  <a:pt x="1821182" y="1579016"/>
                </a:lnTo>
                <a:lnTo>
                  <a:pt x="1824039" y="1593943"/>
                </a:lnTo>
                <a:lnTo>
                  <a:pt x="1825626" y="1609506"/>
                </a:lnTo>
                <a:lnTo>
                  <a:pt x="1826896" y="1625068"/>
                </a:lnTo>
                <a:lnTo>
                  <a:pt x="1827213" y="1641266"/>
                </a:lnTo>
                <a:lnTo>
                  <a:pt x="1827213" y="2031602"/>
                </a:lnTo>
                <a:lnTo>
                  <a:pt x="1826896" y="2039225"/>
                </a:lnTo>
                <a:lnTo>
                  <a:pt x="1826261" y="2047165"/>
                </a:lnTo>
                <a:lnTo>
                  <a:pt x="1824356" y="2054787"/>
                </a:lnTo>
                <a:lnTo>
                  <a:pt x="1822134" y="2062092"/>
                </a:lnTo>
                <a:lnTo>
                  <a:pt x="1819277" y="2069397"/>
                </a:lnTo>
                <a:lnTo>
                  <a:pt x="1815468" y="2076702"/>
                </a:lnTo>
                <a:lnTo>
                  <a:pt x="1811658" y="2084007"/>
                </a:lnTo>
                <a:lnTo>
                  <a:pt x="1806897" y="2090994"/>
                </a:lnTo>
                <a:lnTo>
                  <a:pt x="1801817" y="2097664"/>
                </a:lnTo>
                <a:lnTo>
                  <a:pt x="1795469" y="2104334"/>
                </a:lnTo>
                <a:lnTo>
                  <a:pt x="1789437" y="2111003"/>
                </a:lnTo>
                <a:lnTo>
                  <a:pt x="1782453" y="2117355"/>
                </a:lnTo>
                <a:lnTo>
                  <a:pt x="1774835" y="2123707"/>
                </a:lnTo>
                <a:lnTo>
                  <a:pt x="1766899" y="2129742"/>
                </a:lnTo>
                <a:lnTo>
                  <a:pt x="1758010" y="2135776"/>
                </a:lnTo>
                <a:lnTo>
                  <a:pt x="1748804" y="2141811"/>
                </a:lnTo>
                <a:lnTo>
                  <a:pt x="1739281" y="2147528"/>
                </a:lnTo>
                <a:lnTo>
                  <a:pt x="1729123" y="2152927"/>
                </a:lnTo>
                <a:lnTo>
                  <a:pt x="1718647" y="2158644"/>
                </a:lnTo>
                <a:lnTo>
                  <a:pt x="1707854" y="2164043"/>
                </a:lnTo>
                <a:lnTo>
                  <a:pt x="1696426" y="2169442"/>
                </a:lnTo>
                <a:lnTo>
                  <a:pt x="1684363" y="2174524"/>
                </a:lnTo>
                <a:lnTo>
                  <a:pt x="1671982" y="2179288"/>
                </a:lnTo>
                <a:lnTo>
                  <a:pt x="1659285" y="2184370"/>
                </a:lnTo>
                <a:lnTo>
                  <a:pt x="1646269" y="2189134"/>
                </a:lnTo>
                <a:lnTo>
                  <a:pt x="1632619" y="2193580"/>
                </a:lnTo>
                <a:lnTo>
                  <a:pt x="1618334" y="2198027"/>
                </a:lnTo>
                <a:lnTo>
                  <a:pt x="1604367" y="2202473"/>
                </a:lnTo>
                <a:lnTo>
                  <a:pt x="1589129" y="2206602"/>
                </a:lnTo>
                <a:lnTo>
                  <a:pt x="1574209" y="2210413"/>
                </a:lnTo>
                <a:lnTo>
                  <a:pt x="1543100" y="2218671"/>
                </a:lnTo>
                <a:lnTo>
                  <a:pt x="1510720" y="2225976"/>
                </a:lnTo>
                <a:lnTo>
                  <a:pt x="1477071" y="2232646"/>
                </a:lnTo>
                <a:lnTo>
                  <a:pt x="1442152" y="2238998"/>
                </a:lnTo>
                <a:lnTo>
                  <a:pt x="1405964" y="2244715"/>
                </a:lnTo>
                <a:lnTo>
                  <a:pt x="1369140" y="2250432"/>
                </a:lnTo>
                <a:lnTo>
                  <a:pt x="1331364" y="2254878"/>
                </a:lnTo>
                <a:lnTo>
                  <a:pt x="1292636" y="2259324"/>
                </a:lnTo>
                <a:lnTo>
                  <a:pt x="1253590" y="2263453"/>
                </a:lnTo>
                <a:lnTo>
                  <a:pt x="1213592" y="2266629"/>
                </a:lnTo>
                <a:lnTo>
                  <a:pt x="1173277" y="2269488"/>
                </a:lnTo>
                <a:lnTo>
                  <a:pt x="1132326" y="2272029"/>
                </a:lnTo>
                <a:lnTo>
                  <a:pt x="1091058" y="2274252"/>
                </a:lnTo>
                <a:lnTo>
                  <a:pt x="1049473" y="2275840"/>
                </a:lnTo>
                <a:lnTo>
                  <a:pt x="1007570" y="2276793"/>
                </a:lnTo>
                <a:lnTo>
                  <a:pt x="965667" y="2277746"/>
                </a:lnTo>
                <a:lnTo>
                  <a:pt x="923765" y="2278063"/>
                </a:lnTo>
                <a:lnTo>
                  <a:pt x="881862" y="2277746"/>
                </a:lnTo>
                <a:lnTo>
                  <a:pt x="839959" y="2276793"/>
                </a:lnTo>
                <a:lnTo>
                  <a:pt x="797739" y="2275840"/>
                </a:lnTo>
                <a:lnTo>
                  <a:pt x="755836" y="2274252"/>
                </a:lnTo>
                <a:lnTo>
                  <a:pt x="714251" y="2272029"/>
                </a:lnTo>
                <a:lnTo>
                  <a:pt x="672666" y="2269488"/>
                </a:lnTo>
                <a:lnTo>
                  <a:pt x="631715" y="2266629"/>
                </a:lnTo>
                <a:lnTo>
                  <a:pt x="591082" y="2263453"/>
                </a:lnTo>
                <a:lnTo>
                  <a:pt x="551084" y="2259324"/>
                </a:lnTo>
                <a:lnTo>
                  <a:pt x="511721" y="2254878"/>
                </a:lnTo>
                <a:lnTo>
                  <a:pt x="472993" y="2250432"/>
                </a:lnTo>
                <a:lnTo>
                  <a:pt x="435217" y="2244715"/>
                </a:lnTo>
                <a:lnTo>
                  <a:pt x="398393" y="2238998"/>
                </a:lnTo>
                <a:lnTo>
                  <a:pt x="362522" y="2232646"/>
                </a:lnTo>
                <a:lnTo>
                  <a:pt x="327603" y="2225976"/>
                </a:lnTo>
                <a:lnTo>
                  <a:pt x="294589" y="2218671"/>
                </a:lnTo>
                <a:lnTo>
                  <a:pt x="262210" y="2210413"/>
                </a:lnTo>
                <a:lnTo>
                  <a:pt x="231417" y="2202473"/>
                </a:lnTo>
                <a:lnTo>
                  <a:pt x="216497" y="2198027"/>
                </a:lnTo>
                <a:lnTo>
                  <a:pt x="202212" y="2193580"/>
                </a:lnTo>
                <a:lnTo>
                  <a:pt x="188245" y="2189134"/>
                </a:lnTo>
                <a:lnTo>
                  <a:pt x="174595" y="2184370"/>
                </a:lnTo>
                <a:lnTo>
                  <a:pt x="161262" y="2179288"/>
                </a:lnTo>
                <a:lnTo>
                  <a:pt x="148247" y="2174524"/>
                </a:lnTo>
                <a:lnTo>
                  <a:pt x="135866" y="2169442"/>
                </a:lnTo>
                <a:lnTo>
                  <a:pt x="124438" y="2164043"/>
                </a:lnTo>
                <a:lnTo>
                  <a:pt x="112693" y="2158644"/>
                </a:lnTo>
                <a:lnTo>
                  <a:pt x="101900" y="2152927"/>
                </a:lnTo>
                <a:lnTo>
                  <a:pt x="91424" y="2147528"/>
                </a:lnTo>
                <a:lnTo>
                  <a:pt x="81266" y="2141811"/>
                </a:lnTo>
                <a:lnTo>
                  <a:pt x="71743" y="2135776"/>
                </a:lnTo>
                <a:lnTo>
                  <a:pt x="63172" y="2129742"/>
                </a:lnTo>
                <a:lnTo>
                  <a:pt x="54601" y="2123707"/>
                </a:lnTo>
                <a:lnTo>
                  <a:pt x="46664" y="2117355"/>
                </a:lnTo>
                <a:lnTo>
                  <a:pt x="39681" y="2111003"/>
                </a:lnTo>
                <a:lnTo>
                  <a:pt x="33014" y="2104334"/>
                </a:lnTo>
                <a:lnTo>
                  <a:pt x="26665" y="2097664"/>
                </a:lnTo>
                <a:lnTo>
                  <a:pt x="21269" y="2090994"/>
                </a:lnTo>
                <a:lnTo>
                  <a:pt x="16507" y="2084007"/>
                </a:lnTo>
                <a:lnTo>
                  <a:pt x="12063" y="2076702"/>
                </a:lnTo>
                <a:lnTo>
                  <a:pt x="8571" y="2069397"/>
                </a:lnTo>
                <a:lnTo>
                  <a:pt x="5397" y="2062092"/>
                </a:lnTo>
                <a:lnTo>
                  <a:pt x="2857" y="2054787"/>
                </a:lnTo>
                <a:lnTo>
                  <a:pt x="1270" y="2047165"/>
                </a:lnTo>
                <a:lnTo>
                  <a:pt x="317" y="2039225"/>
                </a:lnTo>
                <a:lnTo>
                  <a:pt x="0" y="2031602"/>
                </a:lnTo>
                <a:lnTo>
                  <a:pt x="0" y="1641266"/>
                </a:lnTo>
                <a:lnTo>
                  <a:pt x="317" y="1625068"/>
                </a:lnTo>
                <a:lnTo>
                  <a:pt x="1587" y="1609506"/>
                </a:lnTo>
                <a:lnTo>
                  <a:pt x="3492" y="1593943"/>
                </a:lnTo>
                <a:lnTo>
                  <a:pt x="6349" y="1579016"/>
                </a:lnTo>
                <a:lnTo>
                  <a:pt x="9523" y="1564088"/>
                </a:lnTo>
                <a:lnTo>
                  <a:pt x="13968" y="1549478"/>
                </a:lnTo>
                <a:lnTo>
                  <a:pt x="18729" y="1535186"/>
                </a:lnTo>
                <a:lnTo>
                  <a:pt x="24126" y="1521212"/>
                </a:lnTo>
                <a:lnTo>
                  <a:pt x="30475" y="1507555"/>
                </a:lnTo>
                <a:lnTo>
                  <a:pt x="37141" y="1494215"/>
                </a:lnTo>
                <a:lnTo>
                  <a:pt x="44442" y="1481511"/>
                </a:lnTo>
                <a:lnTo>
                  <a:pt x="52696" y="1468807"/>
                </a:lnTo>
                <a:lnTo>
                  <a:pt x="60949" y="1456738"/>
                </a:lnTo>
                <a:lnTo>
                  <a:pt x="70155" y="1444987"/>
                </a:lnTo>
                <a:lnTo>
                  <a:pt x="79996" y="1434188"/>
                </a:lnTo>
                <a:lnTo>
                  <a:pt x="90154" y="1423072"/>
                </a:lnTo>
                <a:lnTo>
                  <a:pt x="100630" y="1412908"/>
                </a:lnTo>
                <a:lnTo>
                  <a:pt x="112058" y="1403380"/>
                </a:lnTo>
                <a:lnTo>
                  <a:pt x="123486" y="1394170"/>
                </a:lnTo>
                <a:lnTo>
                  <a:pt x="135549" y="1385594"/>
                </a:lnTo>
                <a:lnTo>
                  <a:pt x="147929" y="1377654"/>
                </a:lnTo>
                <a:lnTo>
                  <a:pt x="161262" y="1370350"/>
                </a:lnTo>
                <a:lnTo>
                  <a:pt x="174277" y="1363362"/>
                </a:lnTo>
                <a:lnTo>
                  <a:pt x="188245" y="1357010"/>
                </a:lnTo>
                <a:lnTo>
                  <a:pt x="201895" y="1351611"/>
                </a:lnTo>
                <a:lnTo>
                  <a:pt x="216180" y="1346847"/>
                </a:lnTo>
                <a:lnTo>
                  <a:pt x="230782" y="1342400"/>
                </a:lnTo>
                <a:lnTo>
                  <a:pt x="245702" y="1339224"/>
                </a:lnTo>
                <a:lnTo>
                  <a:pt x="260940" y="1336683"/>
                </a:lnTo>
                <a:lnTo>
                  <a:pt x="276177" y="1334460"/>
                </a:lnTo>
                <a:lnTo>
                  <a:pt x="292049" y="1333507"/>
                </a:lnTo>
                <a:lnTo>
                  <a:pt x="307922" y="1333190"/>
                </a:lnTo>
                <a:lnTo>
                  <a:pt x="327921" y="1331284"/>
                </a:lnTo>
                <a:lnTo>
                  <a:pt x="384108" y="1326520"/>
                </a:lnTo>
                <a:lnTo>
                  <a:pt x="423472" y="1323344"/>
                </a:lnTo>
                <a:lnTo>
                  <a:pt x="469501" y="1319850"/>
                </a:lnTo>
                <a:lnTo>
                  <a:pt x="520610" y="1316357"/>
                </a:lnTo>
                <a:lnTo>
                  <a:pt x="575845" y="1312863"/>
                </a:lnTo>
                <a:close/>
                <a:moveTo>
                  <a:pt x="622209" y="377550"/>
                </a:moveTo>
                <a:lnTo>
                  <a:pt x="617124" y="378504"/>
                </a:lnTo>
                <a:lnTo>
                  <a:pt x="612358" y="379457"/>
                </a:lnTo>
                <a:lnTo>
                  <a:pt x="607591" y="381364"/>
                </a:lnTo>
                <a:lnTo>
                  <a:pt x="602825" y="383589"/>
                </a:lnTo>
                <a:lnTo>
                  <a:pt x="598376" y="386131"/>
                </a:lnTo>
                <a:lnTo>
                  <a:pt x="593609" y="388991"/>
                </a:lnTo>
                <a:lnTo>
                  <a:pt x="589796" y="392487"/>
                </a:lnTo>
                <a:lnTo>
                  <a:pt x="585347" y="396301"/>
                </a:lnTo>
                <a:lnTo>
                  <a:pt x="580898" y="400750"/>
                </a:lnTo>
                <a:lnTo>
                  <a:pt x="577085" y="404882"/>
                </a:lnTo>
                <a:lnTo>
                  <a:pt x="568823" y="414733"/>
                </a:lnTo>
                <a:lnTo>
                  <a:pt x="560879" y="425221"/>
                </a:lnTo>
                <a:lnTo>
                  <a:pt x="544354" y="447785"/>
                </a:lnTo>
                <a:lnTo>
                  <a:pt x="533232" y="463675"/>
                </a:lnTo>
                <a:lnTo>
                  <a:pt x="521475" y="480837"/>
                </a:lnTo>
                <a:lnTo>
                  <a:pt x="509717" y="498316"/>
                </a:lnTo>
                <a:lnTo>
                  <a:pt x="498913" y="516748"/>
                </a:lnTo>
                <a:lnTo>
                  <a:pt x="495100" y="534545"/>
                </a:lnTo>
                <a:lnTo>
                  <a:pt x="491604" y="552342"/>
                </a:lnTo>
                <a:lnTo>
                  <a:pt x="488744" y="570457"/>
                </a:lnTo>
                <a:lnTo>
                  <a:pt x="486520" y="589208"/>
                </a:lnTo>
                <a:lnTo>
                  <a:pt x="484613" y="608276"/>
                </a:lnTo>
                <a:lnTo>
                  <a:pt x="483342" y="626708"/>
                </a:lnTo>
                <a:lnTo>
                  <a:pt x="482389" y="646094"/>
                </a:lnTo>
                <a:lnTo>
                  <a:pt x="482071" y="665163"/>
                </a:lnTo>
                <a:lnTo>
                  <a:pt x="482071" y="678828"/>
                </a:lnTo>
                <a:lnTo>
                  <a:pt x="482706" y="692494"/>
                </a:lnTo>
                <a:lnTo>
                  <a:pt x="483978" y="706159"/>
                </a:lnTo>
                <a:lnTo>
                  <a:pt x="484931" y="719825"/>
                </a:lnTo>
                <a:lnTo>
                  <a:pt x="486838" y="733173"/>
                </a:lnTo>
                <a:lnTo>
                  <a:pt x="488744" y="746520"/>
                </a:lnTo>
                <a:lnTo>
                  <a:pt x="491286" y="759550"/>
                </a:lnTo>
                <a:lnTo>
                  <a:pt x="493829" y="772580"/>
                </a:lnTo>
                <a:lnTo>
                  <a:pt x="496688" y="785928"/>
                </a:lnTo>
                <a:lnTo>
                  <a:pt x="499866" y="798958"/>
                </a:lnTo>
                <a:lnTo>
                  <a:pt x="503679" y="811670"/>
                </a:lnTo>
                <a:lnTo>
                  <a:pt x="507811" y="824382"/>
                </a:lnTo>
                <a:lnTo>
                  <a:pt x="511624" y="836776"/>
                </a:lnTo>
                <a:lnTo>
                  <a:pt x="516390" y="849171"/>
                </a:lnTo>
                <a:lnTo>
                  <a:pt x="521157" y="861565"/>
                </a:lnTo>
                <a:lnTo>
                  <a:pt x="525924" y="873642"/>
                </a:lnTo>
                <a:lnTo>
                  <a:pt x="531326" y="885718"/>
                </a:lnTo>
                <a:lnTo>
                  <a:pt x="536728" y="897795"/>
                </a:lnTo>
                <a:lnTo>
                  <a:pt x="542766" y="909553"/>
                </a:lnTo>
                <a:lnTo>
                  <a:pt x="548485" y="921312"/>
                </a:lnTo>
                <a:lnTo>
                  <a:pt x="554841" y="932435"/>
                </a:lnTo>
                <a:lnTo>
                  <a:pt x="561196" y="943876"/>
                </a:lnTo>
                <a:lnTo>
                  <a:pt x="567870" y="954681"/>
                </a:lnTo>
                <a:lnTo>
                  <a:pt x="574861" y="965805"/>
                </a:lnTo>
                <a:lnTo>
                  <a:pt x="581852" y="976610"/>
                </a:lnTo>
                <a:lnTo>
                  <a:pt x="589160" y="987097"/>
                </a:lnTo>
                <a:lnTo>
                  <a:pt x="596151" y="997267"/>
                </a:lnTo>
                <a:lnTo>
                  <a:pt x="604096" y="1007755"/>
                </a:lnTo>
                <a:lnTo>
                  <a:pt x="611722" y="1017607"/>
                </a:lnTo>
                <a:lnTo>
                  <a:pt x="619349" y="1027458"/>
                </a:lnTo>
                <a:lnTo>
                  <a:pt x="627293" y="1036675"/>
                </a:lnTo>
                <a:lnTo>
                  <a:pt x="635237" y="1046209"/>
                </a:lnTo>
                <a:lnTo>
                  <a:pt x="643817" y="1055425"/>
                </a:lnTo>
                <a:lnTo>
                  <a:pt x="652079" y="1064642"/>
                </a:lnTo>
                <a:lnTo>
                  <a:pt x="660659" y="1072904"/>
                </a:lnTo>
                <a:lnTo>
                  <a:pt x="668921" y="1081803"/>
                </a:lnTo>
                <a:lnTo>
                  <a:pt x="677501" y="1089748"/>
                </a:lnTo>
                <a:lnTo>
                  <a:pt x="686399" y="1097693"/>
                </a:lnTo>
                <a:lnTo>
                  <a:pt x="695297" y="1105320"/>
                </a:lnTo>
                <a:lnTo>
                  <a:pt x="703876" y="1112948"/>
                </a:lnTo>
                <a:lnTo>
                  <a:pt x="712774" y="1120257"/>
                </a:lnTo>
                <a:lnTo>
                  <a:pt x="721672" y="1127249"/>
                </a:lnTo>
                <a:lnTo>
                  <a:pt x="730569" y="1134240"/>
                </a:lnTo>
                <a:lnTo>
                  <a:pt x="739785" y="1140279"/>
                </a:lnTo>
                <a:lnTo>
                  <a:pt x="748682" y="1146635"/>
                </a:lnTo>
                <a:lnTo>
                  <a:pt x="757898" y="1152673"/>
                </a:lnTo>
                <a:lnTo>
                  <a:pt x="767113" y="1158393"/>
                </a:lnTo>
                <a:lnTo>
                  <a:pt x="775693" y="1163796"/>
                </a:lnTo>
                <a:lnTo>
                  <a:pt x="784909" y="1168881"/>
                </a:lnTo>
                <a:lnTo>
                  <a:pt x="794124" y="1173648"/>
                </a:lnTo>
                <a:lnTo>
                  <a:pt x="803022" y="1178097"/>
                </a:lnTo>
                <a:lnTo>
                  <a:pt x="811919" y="1182229"/>
                </a:lnTo>
                <a:lnTo>
                  <a:pt x="821135" y="1186042"/>
                </a:lnTo>
                <a:lnTo>
                  <a:pt x="829714" y="1189538"/>
                </a:lnTo>
                <a:lnTo>
                  <a:pt x="838612" y="1193034"/>
                </a:lnTo>
                <a:lnTo>
                  <a:pt x="847192" y="1195894"/>
                </a:lnTo>
                <a:lnTo>
                  <a:pt x="856090" y="1198437"/>
                </a:lnTo>
                <a:lnTo>
                  <a:pt x="864352" y="1200661"/>
                </a:lnTo>
                <a:lnTo>
                  <a:pt x="872932" y="1202568"/>
                </a:lnTo>
                <a:lnTo>
                  <a:pt x="881194" y="1204157"/>
                </a:lnTo>
                <a:lnTo>
                  <a:pt x="889456" y="1205428"/>
                </a:lnTo>
                <a:lnTo>
                  <a:pt x="897718" y="1206382"/>
                </a:lnTo>
                <a:lnTo>
                  <a:pt x="905662" y="1206700"/>
                </a:lnTo>
                <a:lnTo>
                  <a:pt x="913607" y="1207017"/>
                </a:lnTo>
                <a:lnTo>
                  <a:pt x="921551" y="1206700"/>
                </a:lnTo>
                <a:lnTo>
                  <a:pt x="929495" y="1206382"/>
                </a:lnTo>
                <a:lnTo>
                  <a:pt x="937757" y="1205428"/>
                </a:lnTo>
                <a:lnTo>
                  <a:pt x="945702" y="1204157"/>
                </a:lnTo>
                <a:lnTo>
                  <a:pt x="954281" y="1202568"/>
                </a:lnTo>
                <a:lnTo>
                  <a:pt x="962861" y="1200661"/>
                </a:lnTo>
                <a:lnTo>
                  <a:pt x="971441" y="1198437"/>
                </a:lnTo>
                <a:lnTo>
                  <a:pt x="980021" y="1195894"/>
                </a:lnTo>
                <a:lnTo>
                  <a:pt x="988919" y="1193034"/>
                </a:lnTo>
                <a:lnTo>
                  <a:pt x="997499" y="1189538"/>
                </a:lnTo>
                <a:lnTo>
                  <a:pt x="1006396" y="1186042"/>
                </a:lnTo>
                <a:lnTo>
                  <a:pt x="1015294" y="1182229"/>
                </a:lnTo>
                <a:lnTo>
                  <a:pt x="1024192" y="1178097"/>
                </a:lnTo>
                <a:lnTo>
                  <a:pt x="1033407" y="1173648"/>
                </a:lnTo>
                <a:lnTo>
                  <a:pt x="1042305" y="1168881"/>
                </a:lnTo>
                <a:lnTo>
                  <a:pt x="1051202" y="1163796"/>
                </a:lnTo>
                <a:lnTo>
                  <a:pt x="1060418" y="1158393"/>
                </a:lnTo>
                <a:lnTo>
                  <a:pt x="1069315" y="1152673"/>
                </a:lnTo>
                <a:lnTo>
                  <a:pt x="1078531" y="1146635"/>
                </a:lnTo>
                <a:lnTo>
                  <a:pt x="1087746" y="1140279"/>
                </a:lnTo>
                <a:lnTo>
                  <a:pt x="1096326" y="1134240"/>
                </a:lnTo>
                <a:lnTo>
                  <a:pt x="1105541" y="1127249"/>
                </a:lnTo>
                <a:lnTo>
                  <a:pt x="1114439" y="1120257"/>
                </a:lnTo>
                <a:lnTo>
                  <a:pt x="1123337" y="1112948"/>
                </a:lnTo>
                <a:lnTo>
                  <a:pt x="1132234" y="1105320"/>
                </a:lnTo>
                <a:lnTo>
                  <a:pt x="1140814" y="1097693"/>
                </a:lnTo>
                <a:lnTo>
                  <a:pt x="1149712" y="1089748"/>
                </a:lnTo>
                <a:lnTo>
                  <a:pt x="1158292" y="1081803"/>
                </a:lnTo>
                <a:lnTo>
                  <a:pt x="1166872" y="1072904"/>
                </a:lnTo>
                <a:lnTo>
                  <a:pt x="1175134" y="1064642"/>
                </a:lnTo>
                <a:lnTo>
                  <a:pt x="1183714" y="1055425"/>
                </a:lnTo>
                <a:lnTo>
                  <a:pt x="1191976" y="1046209"/>
                </a:lnTo>
                <a:lnTo>
                  <a:pt x="1199920" y="1036675"/>
                </a:lnTo>
                <a:lnTo>
                  <a:pt x="1208182" y="1027458"/>
                </a:lnTo>
                <a:lnTo>
                  <a:pt x="1215809" y="1017607"/>
                </a:lnTo>
                <a:lnTo>
                  <a:pt x="1223435" y="1007755"/>
                </a:lnTo>
                <a:lnTo>
                  <a:pt x="1231062" y="997267"/>
                </a:lnTo>
                <a:lnTo>
                  <a:pt x="1238370" y="987097"/>
                </a:lnTo>
                <a:lnTo>
                  <a:pt x="1245679" y="976610"/>
                </a:lnTo>
                <a:lnTo>
                  <a:pt x="1252670" y="965805"/>
                </a:lnTo>
                <a:lnTo>
                  <a:pt x="1259343" y="954681"/>
                </a:lnTo>
                <a:lnTo>
                  <a:pt x="1266017" y="943876"/>
                </a:lnTo>
                <a:lnTo>
                  <a:pt x="1272690" y="932435"/>
                </a:lnTo>
                <a:lnTo>
                  <a:pt x="1278728" y="921312"/>
                </a:lnTo>
                <a:lnTo>
                  <a:pt x="1284765" y="909553"/>
                </a:lnTo>
                <a:lnTo>
                  <a:pt x="1290485" y="897795"/>
                </a:lnTo>
                <a:lnTo>
                  <a:pt x="1295887" y="885718"/>
                </a:lnTo>
                <a:lnTo>
                  <a:pt x="1300972" y="873642"/>
                </a:lnTo>
                <a:lnTo>
                  <a:pt x="1306056" y="861565"/>
                </a:lnTo>
                <a:lnTo>
                  <a:pt x="1310823" y="849171"/>
                </a:lnTo>
                <a:lnTo>
                  <a:pt x="1315271" y="836776"/>
                </a:lnTo>
                <a:lnTo>
                  <a:pt x="1319720" y="824382"/>
                </a:lnTo>
                <a:lnTo>
                  <a:pt x="1323534" y="811670"/>
                </a:lnTo>
                <a:lnTo>
                  <a:pt x="1327347" y="798958"/>
                </a:lnTo>
                <a:lnTo>
                  <a:pt x="1330525" y="785928"/>
                </a:lnTo>
                <a:lnTo>
                  <a:pt x="1333385" y="772580"/>
                </a:lnTo>
                <a:lnTo>
                  <a:pt x="1335927" y="759550"/>
                </a:lnTo>
                <a:lnTo>
                  <a:pt x="1338787" y="746520"/>
                </a:lnTo>
                <a:lnTo>
                  <a:pt x="1340376" y="733173"/>
                </a:lnTo>
                <a:lnTo>
                  <a:pt x="1342282" y="719825"/>
                </a:lnTo>
                <a:lnTo>
                  <a:pt x="1343236" y="706159"/>
                </a:lnTo>
                <a:lnTo>
                  <a:pt x="1344507" y="692494"/>
                </a:lnTo>
                <a:lnTo>
                  <a:pt x="1345142" y="678828"/>
                </a:lnTo>
                <a:lnTo>
                  <a:pt x="1345142" y="665163"/>
                </a:lnTo>
                <a:lnTo>
                  <a:pt x="1345142" y="657218"/>
                </a:lnTo>
                <a:lnTo>
                  <a:pt x="1344824" y="648637"/>
                </a:lnTo>
                <a:lnTo>
                  <a:pt x="1343871" y="632111"/>
                </a:lnTo>
                <a:lnTo>
                  <a:pt x="1322262" y="631158"/>
                </a:lnTo>
                <a:lnTo>
                  <a:pt x="1300336" y="630204"/>
                </a:lnTo>
                <a:lnTo>
                  <a:pt x="1278092" y="628615"/>
                </a:lnTo>
                <a:lnTo>
                  <a:pt x="1255530" y="626708"/>
                </a:lnTo>
                <a:lnTo>
                  <a:pt x="1232333" y="624484"/>
                </a:lnTo>
                <a:lnTo>
                  <a:pt x="1209135" y="621941"/>
                </a:lnTo>
                <a:lnTo>
                  <a:pt x="1185302" y="619399"/>
                </a:lnTo>
                <a:lnTo>
                  <a:pt x="1162105" y="616221"/>
                </a:lnTo>
                <a:lnTo>
                  <a:pt x="1138272" y="613043"/>
                </a:lnTo>
                <a:lnTo>
                  <a:pt x="1114757" y="608911"/>
                </a:lnTo>
                <a:lnTo>
                  <a:pt x="1091242" y="604780"/>
                </a:lnTo>
                <a:lnTo>
                  <a:pt x="1067726" y="600649"/>
                </a:lnTo>
                <a:lnTo>
                  <a:pt x="1044211" y="595881"/>
                </a:lnTo>
                <a:lnTo>
                  <a:pt x="1021332" y="590797"/>
                </a:lnTo>
                <a:lnTo>
                  <a:pt x="998770" y="585712"/>
                </a:lnTo>
                <a:lnTo>
                  <a:pt x="975890" y="579673"/>
                </a:lnTo>
                <a:lnTo>
                  <a:pt x="954281" y="573953"/>
                </a:lnTo>
                <a:lnTo>
                  <a:pt x="932673" y="567279"/>
                </a:lnTo>
                <a:lnTo>
                  <a:pt x="911382" y="560605"/>
                </a:lnTo>
                <a:lnTo>
                  <a:pt x="891362" y="553931"/>
                </a:lnTo>
                <a:lnTo>
                  <a:pt x="871343" y="546940"/>
                </a:lnTo>
                <a:lnTo>
                  <a:pt x="852276" y="539312"/>
                </a:lnTo>
                <a:lnTo>
                  <a:pt x="834163" y="531685"/>
                </a:lnTo>
                <a:lnTo>
                  <a:pt x="817004" y="523104"/>
                </a:lnTo>
                <a:lnTo>
                  <a:pt x="800162" y="514842"/>
                </a:lnTo>
                <a:lnTo>
                  <a:pt x="784909" y="505943"/>
                </a:lnTo>
                <a:lnTo>
                  <a:pt x="770291" y="497045"/>
                </a:lnTo>
                <a:lnTo>
                  <a:pt x="763300" y="492595"/>
                </a:lnTo>
                <a:lnTo>
                  <a:pt x="756945" y="487828"/>
                </a:lnTo>
                <a:lnTo>
                  <a:pt x="750271" y="483061"/>
                </a:lnTo>
                <a:lnTo>
                  <a:pt x="744551" y="478294"/>
                </a:lnTo>
                <a:lnTo>
                  <a:pt x="738514" y="473209"/>
                </a:lnTo>
                <a:lnTo>
                  <a:pt x="733112" y="468124"/>
                </a:lnTo>
                <a:lnTo>
                  <a:pt x="728027" y="463040"/>
                </a:lnTo>
                <a:lnTo>
                  <a:pt x="723261" y="457955"/>
                </a:lnTo>
                <a:lnTo>
                  <a:pt x="718812" y="452870"/>
                </a:lnTo>
                <a:lnTo>
                  <a:pt x="714363" y="447785"/>
                </a:lnTo>
                <a:lnTo>
                  <a:pt x="706419" y="436662"/>
                </a:lnTo>
                <a:lnTo>
                  <a:pt x="698474" y="426810"/>
                </a:lnTo>
                <a:lnTo>
                  <a:pt x="690848" y="418229"/>
                </a:lnTo>
                <a:lnTo>
                  <a:pt x="683221" y="409966"/>
                </a:lnTo>
                <a:lnTo>
                  <a:pt x="676230" y="403610"/>
                </a:lnTo>
                <a:lnTo>
                  <a:pt x="669239" y="397254"/>
                </a:lnTo>
                <a:lnTo>
                  <a:pt x="662566" y="392169"/>
                </a:lnTo>
                <a:lnTo>
                  <a:pt x="656210" y="387720"/>
                </a:lnTo>
                <a:lnTo>
                  <a:pt x="649855" y="384542"/>
                </a:lnTo>
                <a:lnTo>
                  <a:pt x="644135" y="381682"/>
                </a:lnTo>
                <a:lnTo>
                  <a:pt x="638097" y="379775"/>
                </a:lnTo>
                <a:lnTo>
                  <a:pt x="632695" y="378504"/>
                </a:lnTo>
                <a:lnTo>
                  <a:pt x="627293" y="377550"/>
                </a:lnTo>
                <a:lnTo>
                  <a:pt x="622209" y="377550"/>
                </a:lnTo>
                <a:close/>
                <a:moveTo>
                  <a:pt x="899307" y="0"/>
                </a:moveTo>
                <a:lnTo>
                  <a:pt x="913607" y="0"/>
                </a:lnTo>
                <a:lnTo>
                  <a:pt x="927906" y="0"/>
                </a:lnTo>
                <a:lnTo>
                  <a:pt x="942206" y="953"/>
                </a:lnTo>
                <a:lnTo>
                  <a:pt x="956188" y="1907"/>
                </a:lnTo>
                <a:lnTo>
                  <a:pt x="970170" y="3496"/>
                </a:lnTo>
                <a:lnTo>
                  <a:pt x="984152" y="5403"/>
                </a:lnTo>
                <a:lnTo>
                  <a:pt x="997816" y="7627"/>
                </a:lnTo>
                <a:lnTo>
                  <a:pt x="1011798" y="10170"/>
                </a:lnTo>
                <a:lnTo>
                  <a:pt x="1025145" y="13666"/>
                </a:lnTo>
                <a:lnTo>
                  <a:pt x="1038809" y="17161"/>
                </a:lnTo>
                <a:lnTo>
                  <a:pt x="1052156" y="20975"/>
                </a:lnTo>
                <a:lnTo>
                  <a:pt x="1065502" y="25107"/>
                </a:lnTo>
                <a:lnTo>
                  <a:pt x="1078531" y="29874"/>
                </a:lnTo>
                <a:lnTo>
                  <a:pt x="1091242" y="34958"/>
                </a:lnTo>
                <a:lnTo>
                  <a:pt x="1103953" y="40679"/>
                </a:lnTo>
                <a:lnTo>
                  <a:pt x="1116981" y="46399"/>
                </a:lnTo>
                <a:lnTo>
                  <a:pt x="1129374" y="52120"/>
                </a:lnTo>
                <a:lnTo>
                  <a:pt x="1141767" y="58794"/>
                </a:lnTo>
                <a:lnTo>
                  <a:pt x="1154161" y="65785"/>
                </a:lnTo>
                <a:lnTo>
                  <a:pt x="1166236" y="73095"/>
                </a:lnTo>
                <a:lnTo>
                  <a:pt x="1177676" y="80404"/>
                </a:lnTo>
                <a:lnTo>
                  <a:pt x="1189751" y="88349"/>
                </a:lnTo>
                <a:lnTo>
                  <a:pt x="1201191" y="96294"/>
                </a:lnTo>
                <a:lnTo>
                  <a:pt x="1212313" y="105193"/>
                </a:lnTo>
                <a:lnTo>
                  <a:pt x="1223753" y="113774"/>
                </a:lnTo>
                <a:lnTo>
                  <a:pt x="1234557" y="122990"/>
                </a:lnTo>
                <a:lnTo>
                  <a:pt x="1245361" y="132524"/>
                </a:lnTo>
                <a:lnTo>
                  <a:pt x="1256166" y="142058"/>
                </a:lnTo>
                <a:lnTo>
                  <a:pt x="1266334" y="152228"/>
                </a:lnTo>
                <a:lnTo>
                  <a:pt x="1276503" y="162398"/>
                </a:lnTo>
                <a:lnTo>
                  <a:pt x="1286354" y="172885"/>
                </a:lnTo>
                <a:lnTo>
                  <a:pt x="1296205" y="184008"/>
                </a:lnTo>
                <a:lnTo>
                  <a:pt x="1305738" y="195131"/>
                </a:lnTo>
                <a:lnTo>
                  <a:pt x="1315271" y="206572"/>
                </a:lnTo>
                <a:lnTo>
                  <a:pt x="1324169" y="218331"/>
                </a:lnTo>
                <a:lnTo>
                  <a:pt x="1333067" y="230407"/>
                </a:lnTo>
                <a:lnTo>
                  <a:pt x="1341647" y="242166"/>
                </a:lnTo>
                <a:lnTo>
                  <a:pt x="1349909" y="254561"/>
                </a:lnTo>
                <a:lnTo>
                  <a:pt x="1358489" y="267591"/>
                </a:lnTo>
                <a:lnTo>
                  <a:pt x="1366115" y="280303"/>
                </a:lnTo>
                <a:lnTo>
                  <a:pt x="1373742" y="293650"/>
                </a:lnTo>
                <a:lnTo>
                  <a:pt x="1381050" y="306998"/>
                </a:lnTo>
                <a:lnTo>
                  <a:pt x="1388359" y="320664"/>
                </a:lnTo>
                <a:lnTo>
                  <a:pt x="1394715" y="334329"/>
                </a:lnTo>
                <a:lnTo>
                  <a:pt x="1401388" y="348313"/>
                </a:lnTo>
                <a:lnTo>
                  <a:pt x="1407426" y="362614"/>
                </a:lnTo>
                <a:lnTo>
                  <a:pt x="1413781" y="377233"/>
                </a:lnTo>
                <a:lnTo>
                  <a:pt x="1419501" y="391852"/>
                </a:lnTo>
                <a:lnTo>
                  <a:pt x="1424585" y="406471"/>
                </a:lnTo>
                <a:lnTo>
                  <a:pt x="1429988" y="421407"/>
                </a:lnTo>
                <a:lnTo>
                  <a:pt x="1435072" y="436662"/>
                </a:lnTo>
                <a:lnTo>
                  <a:pt x="1439203" y="451917"/>
                </a:lnTo>
                <a:lnTo>
                  <a:pt x="1443652" y="467807"/>
                </a:lnTo>
                <a:lnTo>
                  <a:pt x="1447465" y="483379"/>
                </a:lnTo>
                <a:lnTo>
                  <a:pt x="1450961" y="499269"/>
                </a:lnTo>
                <a:lnTo>
                  <a:pt x="1454138" y="515159"/>
                </a:lnTo>
                <a:lnTo>
                  <a:pt x="1457316" y="531367"/>
                </a:lnTo>
                <a:lnTo>
                  <a:pt x="1459858" y="547575"/>
                </a:lnTo>
                <a:lnTo>
                  <a:pt x="1462400" y="564101"/>
                </a:lnTo>
                <a:lnTo>
                  <a:pt x="1463989" y="580309"/>
                </a:lnTo>
                <a:lnTo>
                  <a:pt x="1465578" y="597153"/>
                </a:lnTo>
                <a:lnTo>
                  <a:pt x="1467167" y="613996"/>
                </a:lnTo>
                <a:lnTo>
                  <a:pt x="1467803" y="631158"/>
                </a:lnTo>
                <a:lnTo>
                  <a:pt x="1468438" y="648001"/>
                </a:lnTo>
                <a:lnTo>
                  <a:pt x="1468438" y="665163"/>
                </a:lnTo>
                <a:lnTo>
                  <a:pt x="1468438" y="682960"/>
                </a:lnTo>
                <a:lnTo>
                  <a:pt x="1467803" y="700439"/>
                </a:lnTo>
                <a:lnTo>
                  <a:pt x="1466214" y="717918"/>
                </a:lnTo>
                <a:lnTo>
                  <a:pt x="1464943" y="735079"/>
                </a:lnTo>
                <a:lnTo>
                  <a:pt x="1462718" y="752241"/>
                </a:lnTo>
                <a:lnTo>
                  <a:pt x="1460176" y="769402"/>
                </a:lnTo>
                <a:lnTo>
                  <a:pt x="1457316" y="786246"/>
                </a:lnTo>
                <a:lnTo>
                  <a:pt x="1453503" y="802771"/>
                </a:lnTo>
                <a:lnTo>
                  <a:pt x="1450007" y="819297"/>
                </a:lnTo>
                <a:lnTo>
                  <a:pt x="1445558" y="835505"/>
                </a:lnTo>
                <a:lnTo>
                  <a:pt x="1441110" y="851395"/>
                </a:lnTo>
                <a:lnTo>
                  <a:pt x="1436025" y="867603"/>
                </a:lnTo>
                <a:lnTo>
                  <a:pt x="1430623" y="883176"/>
                </a:lnTo>
                <a:lnTo>
                  <a:pt x="1425221" y="899066"/>
                </a:lnTo>
                <a:lnTo>
                  <a:pt x="1418865" y="914320"/>
                </a:lnTo>
                <a:lnTo>
                  <a:pt x="1412828" y="929257"/>
                </a:lnTo>
                <a:lnTo>
                  <a:pt x="1405837" y="944194"/>
                </a:lnTo>
                <a:lnTo>
                  <a:pt x="1398846" y="958813"/>
                </a:lnTo>
                <a:lnTo>
                  <a:pt x="1391537" y="973432"/>
                </a:lnTo>
                <a:lnTo>
                  <a:pt x="1383910" y="987415"/>
                </a:lnTo>
                <a:lnTo>
                  <a:pt x="1375966" y="1001716"/>
                </a:lnTo>
                <a:lnTo>
                  <a:pt x="1367704" y="1015700"/>
                </a:lnTo>
                <a:lnTo>
                  <a:pt x="1359124" y="1029047"/>
                </a:lnTo>
                <a:lnTo>
                  <a:pt x="1350544" y="1042713"/>
                </a:lnTo>
                <a:lnTo>
                  <a:pt x="1341647" y="1055425"/>
                </a:lnTo>
                <a:lnTo>
                  <a:pt x="1332431" y="1068455"/>
                </a:lnTo>
                <a:lnTo>
                  <a:pt x="1322898" y="1080850"/>
                </a:lnTo>
                <a:lnTo>
                  <a:pt x="1313365" y="1093244"/>
                </a:lnTo>
                <a:lnTo>
                  <a:pt x="1303514" y="1105320"/>
                </a:lnTo>
                <a:lnTo>
                  <a:pt x="1293345" y="1117397"/>
                </a:lnTo>
                <a:lnTo>
                  <a:pt x="1283176" y="1128838"/>
                </a:lnTo>
                <a:lnTo>
                  <a:pt x="1273008" y="1139961"/>
                </a:lnTo>
                <a:lnTo>
                  <a:pt x="1262521" y="1151084"/>
                </a:lnTo>
                <a:lnTo>
                  <a:pt x="1251717" y="1161889"/>
                </a:lnTo>
                <a:lnTo>
                  <a:pt x="1240913" y="1172059"/>
                </a:lnTo>
                <a:lnTo>
                  <a:pt x="1229791" y="1182229"/>
                </a:lnTo>
                <a:lnTo>
                  <a:pt x="1218986" y="1192081"/>
                </a:lnTo>
                <a:lnTo>
                  <a:pt x="1207546" y="1201615"/>
                </a:lnTo>
                <a:lnTo>
                  <a:pt x="1196424" y="1211149"/>
                </a:lnTo>
                <a:lnTo>
                  <a:pt x="1184985" y="1220047"/>
                </a:lnTo>
                <a:lnTo>
                  <a:pt x="1173863" y="1228628"/>
                </a:lnTo>
                <a:lnTo>
                  <a:pt x="1162105" y="1237209"/>
                </a:lnTo>
                <a:lnTo>
                  <a:pt x="1150665" y="1244836"/>
                </a:lnTo>
                <a:lnTo>
                  <a:pt x="1139225" y="1252463"/>
                </a:lnTo>
                <a:lnTo>
                  <a:pt x="1127468" y="1259773"/>
                </a:lnTo>
                <a:lnTo>
                  <a:pt x="1115710" y="1267082"/>
                </a:lnTo>
                <a:lnTo>
                  <a:pt x="1103953" y="1273438"/>
                </a:lnTo>
                <a:lnTo>
                  <a:pt x="1092513" y="1279794"/>
                </a:lnTo>
                <a:lnTo>
                  <a:pt x="1080755" y="1285515"/>
                </a:lnTo>
                <a:lnTo>
                  <a:pt x="1068997" y="1291553"/>
                </a:lnTo>
                <a:lnTo>
                  <a:pt x="1057240" y="1296638"/>
                </a:lnTo>
                <a:lnTo>
                  <a:pt x="1045800" y="1301723"/>
                </a:lnTo>
                <a:lnTo>
                  <a:pt x="1034360" y="1306172"/>
                </a:lnTo>
                <a:lnTo>
                  <a:pt x="1022603" y="1309986"/>
                </a:lnTo>
                <a:lnTo>
                  <a:pt x="1011481" y="1314117"/>
                </a:lnTo>
                <a:lnTo>
                  <a:pt x="1000041" y="1317295"/>
                </a:lnTo>
                <a:lnTo>
                  <a:pt x="988919" y="1320155"/>
                </a:lnTo>
                <a:lnTo>
                  <a:pt x="977797" y="1323016"/>
                </a:lnTo>
                <a:lnTo>
                  <a:pt x="966675" y="1325240"/>
                </a:lnTo>
                <a:lnTo>
                  <a:pt x="955870" y="1327147"/>
                </a:lnTo>
                <a:lnTo>
                  <a:pt x="945066" y="1328736"/>
                </a:lnTo>
                <a:lnTo>
                  <a:pt x="934580" y="1329372"/>
                </a:lnTo>
                <a:lnTo>
                  <a:pt x="923775" y="1330007"/>
                </a:lnTo>
                <a:lnTo>
                  <a:pt x="913607" y="1330325"/>
                </a:lnTo>
                <a:lnTo>
                  <a:pt x="903438" y="1330007"/>
                </a:lnTo>
                <a:lnTo>
                  <a:pt x="892951" y="1329372"/>
                </a:lnTo>
                <a:lnTo>
                  <a:pt x="882147" y="1328736"/>
                </a:lnTo>
                <a:lnTo>
                  <a:pt x="871343" y="1327147"/>
                </a:lnTo>
                <a:lnTo>
                  <a:pt x="860539" y="1325240"/>
                </a:lnTo>
                <a:lnTo>
                  <a:pt x="849416" y="1323016"/>
                </a:lnTo>
                <a:lnTo>
                  <a:pt x="838612" y="1320155"/>
                </a:lnTo>
                <a:lnTo>
                  <a:pt x="827172" y="1317295"/>
                </a:lnTo>
                <a:lnTo>
                  <a:pt x="816050" y="1314117"/>
                </a:lnTo>
                <a:lnTo>
                  <a:pt x="804293" y="1309986"/>
                </a:lnTo>
                <a:lnTo>
                  <a:pt x="792853" y="1306172"/>
                </a:lnTo>
                <a:lnTo>
                  <a:pt x="781095" y="1301723"/>
                </a:lnTo>
                <a:lnTo>
                  <a:pt x="769973" y="1296638"/>
                </a:lnTo>
                <a:lnTo>
                  <a:pt x="758216" y="1291553"/>
                </a:lnTo>
                <a:lnTo>
                  <a:pt x="746458" y="1285515"/>
                </a:lnTo>
                <a:lnTo>
                  <a:pt x="735018" y="1279794"/>
                </a:lnTo>
                <a:lnTo>
                  <a:pt x="723261" y="1273438"/>
                </a:lnTo>
                <a:lnTo>
                  <a:pt x="711503" y="1267082"/>
                </a:lnTo>
                <a:lnTo>
                  <a:pt x="699745" y="1259773"/>
                </a:lnTo>
                <a:lnTo>
                  <a:pt x="688306" y="1252463"/>
                </a:lnTo>
                <a:lnTo>
                  <a:pt x="676548" y="1244836"/>
                </a:lnTo>
                <a:lnTo>
                  <a:pt x="664790" y="1237209"/>
                </a:lnTo>
                <a:lnTo>
                  <a:pt x="653668" y="1228628"/>
                </a:lnTo>
                <a:lnTo>
                  <a:pt x="642228" y="1220047"/>
                </a:lnTo>
                <a:lnTo>
                  <a:pt x="630471" y="1211149"/>
                </a:lnTo>
                <a:lnTo>
                  <a:pt x="619667" y="1201615"/>
                </a:lnTo>
                <a:lnTo>
                  <a:pt x="608227" y="1192081"/>
                </a:lnTo>
                <a:lnTo>
                  <a:pt x="597422" y="1182229"/>
                </a:lnTo>
                <a:lnTo>
                  <a:pt x="586300" y="1172059"/>
                </a:lnTo>
                <a:lnTo>
                  <a:pt x="575496" y="1161889"/>
                </a:lnTo>
                <a:lnTo>
                  <a:pt x="565010" y="1151084"/>
                </a:lnTo>
                <a:lnTo>
                  <a:pt x="554205" y="1139961"/>
                </a:lnTo>
                <a:lnTo>
                  <a:pt x="543719" y="1128838"/>
                </a:lnTo>
                <a:lnTo>
                  <a:pt x="533868" y="1117397"/>
                </a:lnTo>
                <a:lnTo>
                  <a:pt x="523699" y="1105320"/>
                </a:lnTo>
                <a:lnTo>
                  <a:pt x="513848" y="1093244"/>
                </a:lnTo>
                <a:lnTo>
                  <a:pt x="504315" y="1080850"/>
                </a:lnTo>
                <a:lnTo>
                  <a:pt x="494782" y="1068455"/>
                </a:lnTo>
                <a:lnTo>
                  <a:pt x="485884" y="1055425"/>
                </a:lnTo>
                <a:lnTo>
                  <a:pt x="476669" y="1042713"/>
                </a:lnTo>
                <a:lnTo>
                  <a:pt x="467771" y="1029047"/>
                </a:lnTo>
                <a:lnTo>
                  <a:pt x="459509" y="1015700"/>
                </a:lnTo>
                <a:lnTo>
                  <a:pt x="451565" y="1001716"/>
                </a:lnTo>
                <a:lnTo>
                  <a:pt x="443303" y="987415"/>
                </a:lnTo>
                <a:lnTo>
                  <a:pt x="435676" y="973432"/>
                </a:lnTo>
                <a:lnTo>
                  <a:pt x="428367" y="958813"/>
                </a:lnTo>
                <a:lnTo>
                  <a:pt x="421694" y="944194"/>
                </a:lnTo>
                <a:lnTo>
                  <a:pt x="414703" y="929257"/>
                </a:lnTo>
                <a:lnTo>
                  <a:pt x="408348" y="914320"/>
                </a:lnTo>
                <a:lnTo>
                  <a:pt x="402310" y="899066"/>
                </a:lnTo>
                <a:lnTo>
                  <a:pt x="396272" y="883176"/>
                </a:lnTo>
                <a:lnTo>
                  <a:pt x="391188" y="867603"/>
                </a:lnTo>
                <a:lnTo>
                  <a:pt x="386104" y="851395"/>
                </a:lnTo>
                <a:lnTo>
                  <a:pt x="381655" y="835505"/>
                </a:lnTo>
                <a:lnTo>
                  <a:pt x="377524" y="819297"/>
                </a:lnTo>
                <a:lnTo>
                  <a:pt x="373710" y="802771"/>
                </a:lnTo>
                <a:lnTo>
                  <a:pt x="370215" y="786246"/>
                </a:lnTo>
                <a:lnTo>
                  <a:pt x="367355" y="769402"/>
                </a:lnTo>
                <a:lnTo>
                  <a:pt x="364813" y="752241"/>
                </a:lnTo>
                <a:lnTo>
                  <a:pt x="362588" y="735079"/>
                </a:lnTo>
                <a:lnTo>
                  <a:pt x="360999" y="717918"/>
                </a:lnTo>
                <a:lnTo>
                  <a:pt x="359411" y="700439"/>
                </a:lnTo>
                <a:lnTo>
                  <a:pt x="358775" y="682960"/>
                </a:lnTo>
                <a:lnTo>
                  <a:pt x="358775" y="665163"/>
                </a:lnTo>
                <a:lnTo>
                  <a:pt x="358775" y="648001"/>
                </a:lnTo>
                <a:lnTo>
                  <a:pt x="359411" y="631158"/>
                </a:lnTo>
                <a:lnTo>
                  <a:pt x="360364" y="613996"/>
                </a:lnTo>
                <a:lnTo>
                  <a:pt x="361635" y="597153"/>
                </a:lnTo>
                <a:lnTo>
                  <a:pt x="363224" y="580309"/>
                </a:lnTo>
                <a:lnTo>
                  <a:pt x="365130" y="564101"/>
                </a:lnTo>
                <a:lnTo>
                  <a:pt x="367673" y="547575"/>
                </a:lnTo>
                <a:lnTo>
                  <a:pt x="370215" y="531367"/>
                </a:lnTo>
                <a:lnTo>
                  <a:pt x="373075" y="515159"/>
                </a:lnTo>
                <a:lnTo>
                  <a:pt x="376253" y="499269"/>
                </a:lnTo>
                <a:lnTo>
                  <a:pt x="380066" y="483379"/>
                </a:lnTo>
                <a:lnTo>
                  <a:pt x="383561" y="467807"/>
                </a:lnTo>
                <a:lnTo>
                  <a:pt x="388010" y="451917"/>
                </a:lnTo>
                <a:lnTo>
                  <a:pt x="392459" y="436662"/>
                </a:lnTo>
                <a:lnTo>
                  <a:pt x="397226" y="421407"/>
                </a:lnTo>
                <a:lnTo>
                  <a:pt x="402310" y="406471"/>
                </a:lnTo>
                <a:lnTo>
                  <a:pt x="407712" y="391852"/>
                </a:lnTo>
                <a:lnTo>
                  <a:pt x="413432" y="377233"/>
                </a:lnTo>
                <a:lnTo>
                  <a:pt x="419470" y="362614"/>
                </a:lnTo>
                <a:lnTo>
                  <a:pt x="425825" y="348313"/>
                </a:lnTo>
                <a:lnTo>
                  <a:pt x="432498" y="334329"/>
                </a:lnTo>
                <a:lnTo>
                  <a:pt x="439172" y="320664"/>
                </a:lnTo>
                <a:lnTo>
                  <a:pt x="446480" y="306998"/>
                </a:lnTo>
                <a:lnTo>
                  <a:pt x="453789" y="293650"/>
                </a:lnTo>
                <a:lnTo>
                  <a:pt x="461416" y="280303"/>
                </a:lnTo>
                <a:lnTo>
                  <a:pt x="469042" y="267591"/>
                </a:lnTo>
                <a:lnTo>
                  <a:pt x="477304" y="254561"/>
                </a:lnTo>
                <a:lnTo>
                  <a:pt x="485884" y="242166"/>
                </a:lnTo>
                <a:lnTo>
                  <a:pt x="494146" y="230407"/>
                </a:lnTo>
                <a:lnTo>
                  <a:pt x="503044" y="218331"/>
                </a:lnTo>
                <a:lnTo>
                  <a:pt x="511942" y="206572"/>
                </a:lnTo>
                <a:lnTo>
                  <a:pt x="521475" y="195131"/>
                </a:lnTo>
                <a:lnTo>
                  <a:pt x="531008" y="184008"/>
                </a:lnTo>
                <a:lnTo>
                  <a:pt x="540859" y="172885"/>
                </a:lnTo>
                <a:lnTo>
                  <a:pt x="550710" y="162398"/>
                </a:lnTo>
                <a:lnTo>
                  <a:pt x="560879" y="152228"/>
                </a:lnTo>
                <a:lnTo>
                  <a:pt x="571047" y="142058"/>
                </a:lnTo>
                <a:lnTo>
                  <a:pt x="581852" y="132524"/>
                </a:lnTo>
                <a:lnTo>
                  <a:pt x="592656" y="122990"/>
                </a:lnTo>
                <a:lnTo>
                  <a:pt x="603460" y="113774"/>
                </a:lnTo>
                <a:lnTo>
                  <a:pt x="614900" y="105193"/>
                </a:lnTo>
                <a:lnTo>
                  <a:pt x="626340" y="96294"/>
                </a:lnTo>
                <a:lnTo>
                  <a:pt x="637462" y="88349"/>
                </a:lnTo>
                <a:lnTo>
                  <a:pt x="649219" y="80404"/>
                </a:lnTo>
                <a:lnTo>
                  <a:pt x="661295" y="73095"/>
                </a:lnTo>
                <a:lnTo>
                  <a:pt x="673370" y="65785"/>
                </a:lnTo>
                <a:lnTo>
                  <a:pt x="685763" y="58794"/>
                </a:lnTo>
                <a:lnTo>
                  <a:pt x="697839" y="52120"/>
                </a:lnTo>
                <a:lnTo>
                  <a:pt x="710550" y="46399"/>
                </a:lnTo>
                <a:lnTo>
                  <a:pt x="722943" y="40679"/>
                </a:lnTo>
                <a:lnTo>
                  <a:pt x="735971" y="34958"/>
                </a:lnTo>
                <a:lnTo>
                  <a:pt x="748682" y="29874"/>
                </a:lnTo>
                <a:lnTo>
                  <a:pt x="762029" y="25107"/>
                </a:lnTo>
                <a:lnTo>
                  <a:pt x="775058" y="20975"/>
                </a:lnTo>
                <a:lnTo>
                  <a:pt x="788404" y="17161"/>
                </a:lnTo>
                <a:lnTo>
                  <a:pt x="802068" y="13666"/>
                </a:lnTo>
                <a:lnTo>
                  <a:pt x="815415" y="10170"/>
                </a:lnTo>
                <a:lnTo>
                  <a:pt x="829397" y="7627"/>
                </a:lnTo>
                <a:lnTo>
                  <a:pt x="842743" y="5403"/>
                </a:lnTo>
                <a:lnTo>
                  <a:pt x="857043" y="3496"/>
                </a:lnTo>
                <a:lnTo>
                  <a:pt x="871025" y="1907"/>
                </a:lnTo>
                <a:lnTo>
                  <a:pt x="885325" y="953"/>
                </a:lnTo>
                <a:lnTo>
                  <a:pt x="89930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15" name="KSO_Shape"/>
          <p:cNvSpPr>
            <a:spLocks noChangeAspect="1"/>
          </p:cNvSpPr>
          <p:nvPr/>
        </p:nvSpPr>
        <p:spPr bwMode="auto">
          <a:xfrm>
            <a:off x="4310063" y="1971675"/>
            <a:ext cx="1284288" cy="1657350"/>
          </a:xfrm>
          <a:custGeom>
            <a:avLst/>
            <a:gdLst>
              <a:gd name="T0" fmla="*/ 1292466 w 1766888"/>
              <a:gd name="T1" fmla="*/ 1151792 h 2276475"/>
              <a:gd name="T2" fmla="*/ 1414974 w 1766888"/>
              <a:gd name="T3" fmla="*/ 1225730 h 2276475"/>
              <a:gd name="T4" fmla="*/ 1476893 w 1766888"/>
              <a:gd name="T5" fmla="*/ 1355254 h 2276475"/>
              <a:gd name="T6" fmla="*/ 1467326 w 1766888"/>
              <a:gd name="T7" fmla="*/ 1751008 h 2276475"/>
              <a:gd name="T8" fmla="*/ 1407533 w 1766888"/>
              <a:gd name="T9" fmla="*/ 1803934 h 2276475"/>
              <a:gd name="T10" fmla="*/ 1219918 w 1766888"/>
              <a:gd name="T11" fmla="*/ 1867233 h 2276475"/>
              <a:gd name="T12" fmla="*/ 903948 w 1766888"/>
              <a:gd name="T13" fmla="*/ 1905000 h 2276475"/>
              <a:gd name="T14" fmla="*/ 967726 w 1766888"/>
              <a:gd name="T15" fmla="*/ 1656591 h 2276475"/>
              <a:gd name="T16" fmla="*/ 1003602 w 1766888"/>
              <a:gd name="T17" fmla="*/ 1348339 h 2276475"/>
              <a:gd name="T18" fmla="*/ 477984 w 1766888"/>
              <a:gd name="T19" fmla="*/ 1374851 h 2276475"/>
              <a:gd name="T20" fmla="*/ 516287 w 1766888"/>
              <a:gd name="T21" fmla="*/ 1679009 h 2276475"/>
              <a:gd name="T22" fmla="*/ 547408 w 1766888"/>
              <a:gd name="T23" fmla="*/ 1902076 h 2276475"/>
              <a:gd name="T24" fmla="*/ 237796 w 1766888"/>
              <a:gd name="T25" fmla="*/ 1860334 h 2276475"/>
              <a:gd name="T26" fmla="*/ 65965 w 1766888"/>
              <a:gd name="T27" fmla="*/ 1798386 h 2276475"/>
              <a:gd name="T28" fmla="*/ 9310 w 1766888"/>
              <a:gd name="T29" fmla="*/ 1745211 h 2276475"/>
              <a:gd name="T30" fmla="*/ 4788 w 1766888"/>
              <a:gd name="T31" fmla="*/ 1343212 h 2276475"/>
              <a:gd name="T32" fmla="*/ 72881 w 1766888"/>
              <a:gd name="T33" fmla="*/ 1217188 h 2276475"/>
              <a:gd name="T34" fmla="*/ 198961 w 1766888"/>
              <a:gd name="T35" fmla="*/ 1149125 h 2276475"/>
              <a:gd name="T36" fmla="*/ 507437 w 1766888"/>
              <a:gd name="T37" fmla="*/ 357977 h 2276475"/>
              <a:gd name="T38" fmla="*/ 463817 w 1766888"/>
              <a:gd name="T39" fmla="*/ 443754 h 2276475"/>
              <a:gd name="T40" fmla="*/ 451316 w 1766888"/>
              <a:gd name="T41" fmla="*/ 602028 h 2276475"/>
              <a:gd name="T42" fmla="*/ 470998 w 1766888"/>
              <a:gd name="T43" fmla="*/ 723921 h 2276475"/>
              <a:gd name="T44" fmla="*/ 544941 w 1766888"/>
              <a:gd name="T45" fmla="*/ 876619 h 2276475"/>
              <a:gd name="T46" fmla="*/ 637237 w 1766888"/>
              <a:gd name="T47" fmla="*/ 967972 h 2276475"/>
              <a:gd name="T48" fmla="*/ 711977 w 1766888"/>
              <a:gd name="T49" fmla="*/ 999309 h 2276475"/>
              <a:gd name="T50" fmla="*/ 785919 w 1766888"/>
              <a:gd name="T51" fmla="*/ 992936 h 2276475"/>
              <a:gd name="T52" fmla="*/ 860129 w 1766888"/>
              <a:gd name="T53" fmla="*/ 949915 h 2276475"/>
              <a:gd name="T54" fmla="*/ 965989 w 1766888"/>
              <a:gd name="T55" fmla="*/ 814213 h 2276475"/>
              <a:gd name="T56" fmla="*/ 1011472 w 1766888"/>
              <a:gd name="T57" fmla="*/ 684618 h 2276475"/>
              <a:gd name="T58" fmla="*/ 1021579 w 1766888"/>
              <a:gd name="T59" fmla="*/ 552368 h 2276475"/>
              <a:gd name="T60" fmla="*/ 823423 w 1766888"/>
              <a:gd name="T61" fmla="*/ 523688 h 2276475"/>
              <a:gd name="T62" fmla="*/ 651866 w 1766888"/>
              <a:gd name="T63" fmla="*/ 465795 h 2276475"/>
              <a:gd name="T64" fmla="*/ 565155 w 1766888"/>
              <a:gd name="T65" fmla="*/ 391172 h 2276475"/>
              <a:gd name="T66" fmla="*/ 515417 w 1766888"/>
              <a:gd name="T67" fmla="*/ 357712 h 2276475"/>
              <a:gd name="T68" fmla="*/ 873960 w 1766888"/>
              <a:gd name="T69" fmla="*/ 9561 h 2276475"/>
              <a:gd name="T70" fmla="*/ 992587 w 1766888"/>
              <a:gd name="T71" fmla="*/ 51785 h 2276475"/>
              <a:gd name="T72" fmla="*/ 1081957 w 1766888"/>
              <a:gd name="T73" fmla="*/ 125876 h 2276475"/>
              <a:gd name="T74" fmla="*/ 1157230 w 1766888"/>
              <a:gd name="T75" fmla="*/ 249097 h 2276475"/>
              <a:gd name="T76" fmla="*/ 1230906 w 1766888"/>
              <a:gd name="T77" fmla="*/ 488103 h 2276475"/>
              <a:gd name="T78" fmla="*/ 1337831 w 1766888"/>
              <a:gd name="T79" fmla="*/ 751008 h 2276475"/>
              <a:gd name="T80" fmla="*/ 1364961 w 1766888"/>
              <a:gd name="T81" fmla="*/ 875823 h 2276475"/>
              <a:gd name="T82" fmla="*/ 1347938 w 1766888"/>
              <a:gd name="T83" fmla="*/ 927341 h 2276475"/>
              <a:gd name="T84" fmla="*/ 1304583 w 1766888"/>
              <a:gd name="T85" fmla="*/ 961864 h 2276475"/>
              <a:gd name="T86" fmla="*/ 1156165 w 1766888"/>
              <a:gd name="T87" fmla="*/ 978330 h 2276475"/>
              <a:gd name="T88" fmla="*/ 961733 w 1766888"/>
              <a:gd name="T89" fmla="*/ 983110 h 2276475"/>
              <a:gd name="T90" fmla="*/ 867310 w 1766888"/>
              <a:gd name="T91" fmla="*/ 1058264 h 2276475"/>
              <a:gd name="T92" fmla="*/ 768631 w 1766888"/>
              <a:gd name="T93" fmla="*/ 1094911 h 2276475"/>
              <a:gd name="T94" fmla="*/ 672612 w 1766888"/>
              <a:gd name="T95" fmla="*/ 1087741 h 2276475"/>
              <a:gd name="T96" fmla="*/ 575529 w 1766888"/>
              <a:gd name="T97" fmla="*/ 1038878 h 2276475"/>
              <a:gd name="T98" fmla="*/ 485893 w 1766888"/>
              <a:gd name="T99" fmla="*/ 954163 h 2276475"/>
              <a:gd name="T100" fmla="*/ 264863 w 1766888"/>
              <a:gd name="T101" fmla="*/ 979126 h 2276475"/>
              <a:gd name="T102" fmla="*/ 164055 w 1766888"/>
              <a:gd name="T103" fmla="*/ 948321 h 2276475"/>
              <a:gd name="T104" fmla="*/ 133202 w 1766888"/>
              <a:gd name="T105" fmla="*/ 907159 h 2276475"/>
              <a:gd name="T106" fmla="*/ 132404 w 1766888"/>
              <a:gd name="T107" fmla="*/ 813681 h 2276475"/>
              <a:gd name="T108" fmla="*/ 214592 w 1766888"/>
              <a:gd name="T109" fmla="*/ 612651 h 2276475"/>
              <a:gd name="T110" fmla="*/ 305558 w 1766888"/>
              <a:gd name="T111" fmla="*/ 333014 h 2276475"/>
              <a:gd name="T112" fmla="*/ 369925 w 1766888"/>
              <a:gd name="T113" fmla="*/ 180582 h 2276475"/>
              <a:gd name="T114" fmla="*/ 453443 w 1766888"/>
              <a:gd name="T115" fmla="*/ 83652 h 2276475"/>
              <a:gd name="T116" fmla="*/ 546537 w 1766888"/>
              <a:gd name="T117" fmla="*/ 29212 h 2276475"/>
              <a:gd name="T118" fmla="*/ 706391 w 1766888"/>
              <a:gd name="T119" fmla="*/ 265 h 227647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766888" h="2276475">
                <a:moveTo>
                  <a:pt x="1210250" y="1347787"/>
                </a:moveTo>
                <a:lnTo>
                  <a:pt x="1263883" y="1351283"/>
                </a:lnTo>
                <a:lnTo>
                  <a:pt x="1313390" y="1354461"/>
                </a:lnTo>
                <a:lnTo>
                  <a:pt x="1357502" y="1357640"/>
                </a:lnTo>
                <a:lnTo>
                  <a:pt x="1395267" y="1360818"/>
                </a:lnTo>
                <a:lnTo>
                  <a:pt x="1449535" y="1364950"/>
                </a:lnTo>
                <a:lnTo>
                  <a:pt x="1469211" y="1366857"/>
                </a:lnTo>
                <a:lnTo>
                  <a:pt x="1484443" y="1367174"/>
                </a:lnTo>
                <a:lnTo>
                  <a:pt x="1499676" y="1368446"/>
                </a:lnTo>
                <a:lnTo>
                  <a:pt x="1514275" y="1370671"/>
                </a:lnTo>
                <a:lnTo>
                  <a:pt x="1529190" y="1373213"/>
                </a:lnTo>
                <a:lnTo>
                  <a:pt x="1543471" y="1376391"/>
                </a:lnTo>
                <a:lnTo>
                  <a:pt x="1557752" y="1380205"/>
                </a:lnTo>
                <a:lnTo>
                  <a:pt x="1571716" y="1384973"/>
                </a:lnTo>
                <a:lnTo>
                  <a:pt x="1585045" y="1390058"/>
                </a:lnTo>
                <a:lnTo>
                  <a:pt x="1598056" y="1396414"/>
                </a:lnTo>
                <a:lnTo>
                  <a:pt x="1611385" y="1403089"/>
                </a:lnTo>
                <a:lnTo>
                  <a:pt x="1623762" y="1410399"/>
                </a:lnTo>
                <a:lnTo>
                  <a:pt x="1635821" y="1418027"/>
                </a:lnTo>
                <a:lnTo>
                  <a:pt x="1647246" y="1426290"/>
                </a:lnTo>
                <a:lnTo>
                  <a:pt x="1658671" y="1435189"/>
                </a:lnTo>
                <a:lnTo>
                  <a:pt x="1669143" y="1444724"/>
                </a:lnTo>
                <a:lnTo>
                  <a:pt x="1679933" y="1454577"/>
                </a:lnTo>
                <a:lnTo>
                  <a:pt x="1689771" y="1464747"/>
                </a:lnTo>
                <a:lnTo>
                  <a:pt x="1698975" y="1475553"/>
                </a:lnTo>
                <a:lnTo>
                  <a:pt x="1707860" y="1486995"/>
                </a:lnTo>
                <a:lnTo>
                  <a:pt x="1716112" y="1498437"/>
                </a:lnTo>
                <a:lnTo>
                  <a:pt x="1723728" y="1510514"/>
                </a:lnTo>
                <a:lnTo>
                  <a:pt x="1731027" y="1522909"/>
                </a:lnTo>
                <a:lnTo>
                  <a:pt x="1737692" y="1535622"/>
                </a:lnTo>
                <a:lnTo>
                  <a:pt x="1743404" y="1548971"/>
                </a:lnTo>
                <a:lnTo>
                  <a:pt x="1749116" y="1562638"/>
                </a:lnTo>
                <a:lnTo>
                  <a:pt x="1753242" y="1576622"/>
                </a:lnTo>
                <a:lnTo>
                  <a:pt x="1757368" y="1590606"/>
                </a:lnTo>
                <a:lnTo>
                  <a:pt x="1761176" y="1605226"/>
                </a:lnTo>
                <a:lnTo>
                  <a:pt x="1763715" y="1619528"/>
                </a:lnTo>
                <a:lnTo>
                  <a:pt x="1765301" y="1634784"/>
                </a:lnTo>
                <a:lnTo>
                  <a:pt x="1766571" y="1650040"/>
                </a:lnTo>
                <a:lnTo>
                  <a:pt x="1766888" y="1665295"/>
                </a:lnTo>
                <a:lnTo>
                  <a:pt x="1766888" y="2042873"/>
                </a:lnTo>
                <a:lnTo>
                  <a:pt x="1766571" y="2049547"/>
                </a:lnTo>
                <a:lnTo>
                  <a:pt x="1766254" y="2055904"/>
                </a:lnTo>
                <a:lnTo>
                  <a:pt x="1764667" y="2062260"/>
                </a:lnTo>
                <a:lnTo>
                  <a:pt x="1763080" y="2068299"/>
                </a:lnTo>
                <a:lnTo>
                  <a:pt x="1761176" y="2074656"/>
                </a:lnTo>
                <a:lnTo>
                  <a:pt x="1758637" y="2080694"/>
                </a:lnTo>
                <a:lnTo>
                  <a:pt x="1755463" y="2086733"/>
                </a:lnTo>
                <a:lnTo>
                  <a:pt x="1752290" y="2092454"/>
                </a:lnTo>
                <a:lnTo>
                  <a:pt x="1748799" y="2098175"/>
                </a:lnTo>
                <a:lnTo>
                  <a:pt x="1744356" y="2104213"/>
                </a:lnTo>
                <a:lnTo>
                  <a:pt x="1739596" y="2109616"/>
                </a:lnTo>
                <a:lnTo>
                  <a:pt x="1734836" y="2115019"/>
                </a:lnTo>
                <a:lnTo>
                  <a:pt x="1729440" y="2120423"/>
                </a:lnTo>
                <a:lnTo>
                  <a:pt x="1723411" y="2125826"/>
                </a:lnTo>
                <a:lnTo>
                  <a:pt x="1717381" y="2131229"/>
                </a:lnTo>
                <a:lnTo>
                  <a:pt x="1710717" y="2136314"/>
                </a:lnTo>
                <a:lnTo>
                  <a:pt x="1703735" y="2141399"/>
                </a:lnTo>
                <a:lnTo>
                  <a:pt x="1696436" y="2146166"/>
                </a:lnTo>
                <a:lnTo>
                  <a:pt x="1688819" y="2150934"/>
                </a:lnTo>
                <a:lnTo>
                  <a:pt x="1680885" y="2155701"/>
                </a:lnTo>
                <a:lnTo>
                  <a:pt x="1672634" y="2160469"/>
                </a:lnTo>
                <a:lnTo>
                  <a:pt x="1663748" y="2164918"/>
                </a:lnTo>
                <a:lnTo>
                  <a:pt x="1654545" y="2169368"/>
                </a:lnTo>
                <a:lnTo>
                  <a:pt x="1645342" y="2173817"/>
                </a:lnTo>
                <a:lnTo>
                  <a:pt x="1625666" y="2182081"/>
                </a:lnTo>
                <a:lnTo>
                  <a:pt x="1604721" y="2190344"/>
                </a:lnTo>
                <a:lnTo>
                  <a:pt x="1582823" y="2198290"/>
                </a:lnTo>
                <a:lnTo>
                  <a:pt x="1559656" y="2205600"/>
                </a:lnTo>
                <a:lnTo>
                  <a:pt x="1535537" y="2212592"/>
                </a:lnTo>
                <a:lnTo>
                  <a:pt x="1510149" y="2218949"/>
                </a:lnTo>
                <a:lnTo>
                  <a:pt x="1484126" y="2225623"/>
                </a:lnTo>
                <a:lnTo>
                  <a:pt x="1456834" y="2231344"/>
                </a:lnTo>
                <a:lnTo>
                  <a:pt x="1428907" y="2237383"/>
                </a:lnTo>
                <a:lnTo>
                  <a:pt x="1400027" y="2242468"/>
                </a:lnTo>
                <a:lnTo>
                  <a:pt x="1370514" y="2247553"/>
                </a:lnTo>
                <a:lnTo>
                  <a:pt x="1340365" y="2252003"/>
                </a:lnTo>
                <a:lnTo>
                  <a:pt x="1309582" y="2256134"/>
                </a:lnTo>
                <a:lnTo>
                  <a:pt x="1277846" y="2259948"/>
                </a:lnTo>
                <a:lnTo>
                  <a:pt x="1245793" y="2263444"/>
                </a:lnTo>
                <a:lnTo>
                  <a:pt x="1213423" y="2266940"/>
                </a:lnTo>
                <a:lnTo>
                  <a:pt x="1180736" y="2269801"/>
                </a:lnTo>
                <a:lnTo>
                  <a:pt x="1147096" y="2272343"/>
                </a:lnTo>
                <a:lnTo>
                  <a:pt x="1113457" y="2274568"/>
                </a:lnTo>
                <a:lnTo>
                  <a:pt x="1079500" y="2276475"/>
                </a:lnTo>
                <a:lnTo>
                  <a:pt x="1087117" y="2255499"/>
                </a:lnTo>
                <a:lnTo>
                  <a:pt x="1094416" y="2233886"/>
                </a:lnTo>
                <a:lnTo>
                  <a:pt x="1101715" y="2211321"/>
                </a:lnTo>
                <a:lnTo>
                  <a:pt x="1108697" y="2188119"/>
                </a:lnTo>
                <a:lnTo>
                  <a:pt x="1115044" y="2164283"/>
                </a:lnTo>
                <a:lnTo>
                  <a:pt x="1121708" y="2139810"/>
                </a:lnTo>
                <a:lnTo>
                  <a:pt x="1127738" y="2114702"/>
                </a:lnTo>
                <a:lnTo>
                  <a:pt x="1133768" y="2088958"/>
                </a:lnTo>
                <a:lnTo>
                  <a:pt x="1139480" y="2062260"/>
                </a:lnTo>
                <a:lnTo>
                  <a:pt x="1144875" y="2035245"/>
                </a:lnTo>
                <a:lnTo>
                  <a:pt x="1150587" y="2007912"/>
                </a:lnTo>
                <a:lnTo>
                  <a:pt x="1155665" y="1979626"/>
                </a:lnTo>
                <a:lnTo>
                  <a:pt x="1160425" y="1951021"/>
                </a:lnTo>
                <a:lnTo>
                  <a:pt x="1164551" y="1922099"/>
                </a:lnTo>
                <a:lnTo>
                  <a:pt x="1168994" y="1892541"/>
                </a:lnTo>
                <a:lnTo>
                  <a:pt x="1173437" y="1862665"/>
                </a:lnTo>
                <a:lnTo>
                  <a:pt x="1177562" y="1832472"/>
                </a:lnTo>
                <a:lnTo>
                  <a:pt x="1181053" y="1801643"/>
                </a:lnTo>
                <a:lnTo>
                  <a:pt x="1184227" y="1770496"/>
                </a:lnTo>
                <a:lnTo>
                  <a:pt x="1187718" y="1739349"/>
                </a:lnTo>
                <a:lnTo>
                  <a:pt x="1190891" y="1707566"/>
                </a:lnTo>
                <a:lnTo>
                  <a:pt x="1193747" y="1675466"/>
                </a:lnTo>
                <a:lnTo>
                  <a:pt x="1196286" y="1643365"/>
                </a:lnTo>
                <a:lnTo>
                  <a:pt x="1198508" y="1611265"/>
                </a:lnTo>
                <a:lnTo>
                  <a:pt x="1200729" y="1578529"/>
                </a:lnTo>
                <a:lnTo>
                  <a:pt x="1202951" y="1546111"/>
                </a:lnTo>
                <a:lnTo>
                  <a:pt x="1206124" y="1480003"/>
                </a:lnTo>
                <a:lnTo>
                  <a:pt x="1208663" y="1413895"/>
                </a:lnTo>
                <a:lnTo>
                  <a:pt x="1210250" y="1347787"/>
                </a:lnTo>
                <a:close/>
                <a:moveTo>
                  <a:pt x="556835" y="1347787"/>
                </a:moveTo>
                <a:lnTo>
                  <a:pt x="558423" y="1413872"/>
                </a:lnTo>
                <a:lnTo>
                  <a:pt x="560965" y="1479958"/>
                </a:lnTo>
                <a:lnTo>
                  <a:pt x="564459" y="1545407"/>
                </a:lnTo>
                <a:lnTo>
                  <a:pt x="566047" y="1578132"/>
                </a:lnTo>
                <a:lnTo>
                  <a:pt x="568271" y="1610540"/>
                </a:lnTo>
                <a:lnTo>
                  <a:pt x="570812" y="1642947"/>
                </a:lnTo>
                <a:lnTo>
                  <a:pt x="573353" y="1675036"/>
                </a:lnTo>
                <a:lnTo>
                  <a:pt x="576529" y="1706808"/>
                </a:lnTo>
                <a:lnTo>
                  <a:pt x="579388" y="1738580"/>
                </a:lnTo>
                <a:lnTo>
                  <a:pt x="582565" y="1769716"/>
                </a:lnTo>
                <a:lnTo>
                  <a:pt x="586376" y="1800852"/>
                </a:lnTo>
                <a:lnTo>
                  <a:pt x="589871" y="1831353"/>
                </a:lnTo>
                <a:lnTo>
                  <a:pt x="593682" y="1861854"/>
                </a:lnTo>
                <a:lnTo>
                  <a:pt x="597812" y="1891720"/>
                </a:lnTo>
                <a:lnTo>
                  <a:pt x="602259" y="1920950"/>
                </a:lnTo>
                <a:lnTo>
                  <a:pt x="606706" y="1949862"/>
                </a:lnTo>
                <a:lnTo>
                  <a:pt x="611788" y="1978457"/>
                </a:lnTo>
                <a:lnTo>
                  <a:pt x="616553" y="2006416"/>
                </a:lnTo>
                <a:lnTo>
                  <a:pt x="621953" y="2034375"/>
                </a:lnTo>
                <a:lnTo>
                  <a:pt x="627353" y="2061381"/>
                </a:lnTo>
                <a:lnTo>
                  <a:pt x="633388" y="2087434"/>
                </a:lnTo>
                <a:lnTo>
                  <a:pt x="639106" y="2113487"/>
                </a:lnTo>
                <a:lnTo>
                  <a:pt x="645459" y="2138586"/>
                </a:lnTo>
                <a:lnTo>
                  <a:pt x="651812" y="2163051"/>
                </a:lnTo>
                <a:lnTo>
                  <a:pt x="658482" y="2187197"/>
                </a:lnTo>
                <a:lnTo>
                  <a:pt x="665471" y="2210073"/>
                </a:lnTo>
                <a:lnTo>
                  <a:pt x="672459" y="2232313"/>
                </a:lnTo>
                <a:lnTo>
                  <a:pt x="680082" y="2254236"/>
                </a:lnTo>
                <a:lnTo>
                  <a:pt x="687388" y="2274887"/>
                </a:lnTo>
                <a:lnTo>
                  <a:pt x="653718" y="2272981"/>
                </a:lnTo>
                <a:lnTo>
                  <a:pt x="620047" y="2270439"/>
                </a:lnTo>
                <a:lnTo>
                  <a:pt x="587012" y="2267897"/>
                </a:lnTo>
                <a:lnTo>
                  <a:pt x="554294" y="2265038"/>
                </a:lnTo>
                <a:lnTo>
                  <a:pt x="521576" y="2261543"/>
                </a:lnTo>
                <a:lnTo>
                  <a:pt x="490129" y="2257730"/>
                </a:lnTo>
                <a:lnTo>
                  <a:pt x="458682" y="2254236"/>
                </a:lnTo>
                <a:lnTo>
                  <a:pt x="427553" y="2249787"/>
                </a:lnTo>
                <a:lnTo>
                  <a:pt x="397376" y="2245022"/>
                </a:lnTo>
                <a:lnTo>
                  <a:pt x="368153" y="2239938"/>
                </a:lnTo>
                <a:lnTo>
                  <a:pt x="339247" y="2234855"/>
                </a:lnTo>
                <a:lnTo>
                  <a:pt x="311294" y="2229136"/>
                </a:lnTo>
                <a:lnTo>
                  <a:pt x="283977" y="2223099"/>
                </a:lnTo>
                <a:lnTo>
                  <a:pt x="257612" y="2217063"/>
                </a:lnTo>
                <a:lnTo>
                  <a:pt x="232518" y="2210073"/>
                </a:lnTo>
                <a:lnTo>
                  <a:pt x="208059" y="2203083"/>
                </a:lnTo>
                <a:lnTo>
                  <a:pt x="185188" y="2195775"/>
                </a:lnTo>
                <a:lnTo>
                  <a:pt x="162953" y="2188150"/>
                </a:lnTo>
                <a:lnTo>
                  <a:pt x="141670" y="2180207"/>
                </a:lnTo>
                <a:lnTo>
                  <a:pt x="121976" y="2171629"/>
                </a:lnTo>
                <a:lnTo>
                  <a:pt x="113082" y="2167499"/>
                </a:lnTo>
                <a:lnTo>
                  <a:pt x="103870" y="2163051"/>
                </a:lnTo>
                <a:lnTo>
                  <a:pt x="94976" y="2158285"/>
                </a:lnTo>
                <a:lnTo>
                  <a:pt x="86717" y="2153837"/>
                </a:lnTo>
                <a:lnTo>
                  <a:pt x="78776" y="2149071"/>
                </a:lnTo>
                <a:lnTo>
                  <a:pt x="70517" y="2144305"/>
                </a:lnTo>
                <a:lnTo>
                  <a:pt x="63212" y="2139222"/>
                </a:lnTo>
                <a:lnTo>
                  <a:pt x="56541" y="2134456"/>
                </a:lnTo>
                <a:lnTo>
                  <a:pt x="49870" y="2129372"/>
                </a:lnTo>
                <a:lnTo>
                  <a:pt x="43518" y="2124289"/>
                </a:lnTo>
                <a:lnTo>
                  <a:pt x="37800" y="2118888"/>
                </a:lnTo>
                <a:lnTo>
                  <a:pt x="32400" y="2113804"/>
                </a:lnTo>
                <a:lnTo>
                  <a:pt x="27318" y="2108403"/>
                </a:lnTo>
                <a:lnTo>
                  <a:pt x="22553" y="2102684"/>
                </a:lnTo>
                <a:lnTo>
                  <a:pt x="18423" y="2097283"/>
                </a:lnTo>
                <a:lnTo>
                  <a:pt x="14612" y="2091564"/>
                </a:lnTo>
                <a:lnTo>
                  <a:pt x="11118" y="2085527"/>
                </a:lnTo>
                <a:lnTo>
                  <a:pt x="8259" y="2079809"/>
                </a:lnTo>
                <a:lnTo>
                  <a:pt x="5718" y="2074090"/>
                </a:lnTo>
                <a:lnTo>
                  <a:pt x="3494" y="2067735"/>
                </a:lnTo>
                <a:lnTo>
                  <a:pt x="1588" y="2061699"/>
                </a:lnTo>
                <a:lnTo>
                  <a:pt x="635" y="2055344"/>
                </a:lnTo>
                <a:lnTo>
                  <a:pt x="0" y="2049308"/>
                </a:lnTo>
                <a:lnTo>
                  <a:pt x="0" y="2042636"/>
                </a:lnTo>
                <a:lnTo>
                  <a:pt x="0" y="1665187"/>
                </a:lnTo>
                <a:lnTo>
                  <a:pt x="318" y="1649937"/>
                </a:lnTo>
                <a:lnTo>
                  <a:pt x="1270" y="1634686"/>
                </a:lnTo>
                <a:lnTo>
                  <a:pt x="3176" y="1619436"/>
                </a:lnTo>
                <a:lnTo>
                  <a:pt x="5718" y="1605138"/>
                </a:lnTo>
                <a:lnTo>
                  <a:pt x="8894" y="1590523"/>
                </a:lnTo>
                <a:lnTo>
                  <a:pt x="13023" y="1576544"/>
                </a:lnTo>
                <a:lnTo>
                  <a:pt x="17788" y="1562564"/>
                </a:lnTo>
                <a:lnTo>
                  <a:pt x="23188" y="1548902"/>
                </a:lnTo>
                <a:lnTo>
                  <a:pt x="29223" y="1535558"/>
                </a:lnTo>
                <a:lnTo>
                  <a:pt x="35576" y="1522849"/>
                </a:lnTo>
                <a:lnTo>
                  <a:pt x="42882" y="1510458"/>
                </a:lnTo>
                <a:lnTo>
                  <a:pt x="50506" y="1498385"/>
                </a:lnTo>
                <a:lnTo>
                  <a:pt x="59082" y="1486947"/>
                </a:lnTo>
                <a:lnTo>
                  <a:pt x="67659" y="1475510"/>
                </a:lnTo>
                <a:lnTo>
                  <a:pt x="77188" y="1464707"/>
                </a:lnTo>
                <a:lnTo>
                  <a:pt x="87035" y="1454540"/>
                </a:lnTo>
                <a:lnTo>
                  <a:pt x="97200" y="1444691"/>
                </a:lnTo>
                <a:lnTo>
                  <a:pt x="108317" y="1435159"/>
                </a:lnTo>
                <a:lnTo>
                  <a:pt x="119435" y="1426263"/>
                </a:lnTo>
                <a:lnTo>
                  <a:pt x="131188" y="1418003"/>
                </a:lnTo>
                <a:lnTo>
                  <a:pt x="143259" y="1410377"/>
                </a:lnTo>
                <a:lnTo>
                  <a:pt x="155647" y="1403070"/>
                </a:lnTo>
                <a:lnTo>
                  <a:pt x="168353" y="1396398"/>
                </a:lnTo>
                <a:lnTo>
                  <a:pt x="182012" y="1390044"/>
                </a:lnTo>
                <a:lnTo>
                  <a:pt x="195353" y="1384960"/>
                </a:lnTo>
                <a:lnTo>
                  <a:pt x="209329" y="1380194"/>
                </a:lnTo>
                <a:lnTo>
                  <a:pt x="222988" y="1376382"/>
                </a:lnTo>
                <a:lnTo>
                  <a:pt x="237600" y="1373204"/>
                </a:lnTo>
                <a:lnTo>
                  <a:pt x="252212" y="1370663"/>
                </a:lnTo>
                <a:lnTo>
                  <a:pt x="267141" y="1368439"/>
                </a:lnTo>
                <a:lnTo>
                  <a:pt x="282388" y="1367168"/>
                </a:lnTo>
                <a:lnTo>
                  <a:pt x="297953" y="1366850"/>
                </a:lnTo>
                <a:lnTo>
                  <a:pt x="317647" y="1364944"/>
                </a:lnTo>
                <a:lnTo>
                  <a:pt x="371965" y="1360813"/>
                </a:lnTo>
                <a:lnTo>
                  <a:pt x="409765" y="1357636"/>
                </a:lnTo>
                <a:lnTo>
                  <a:pt x="453918" y="1354459"/>
                </a:lnTo>
                <a:lnTo>
                  <a:pt x="503153" y="1351282"/>
                </a:lnTo>
                <a:lnTo>
                  <a:pt x="556835" y="1347787"/>
                </a:lnTo>
                <a:close/>
                <a:moveTo>
                  <a:pt x="608844" y="427466"/>
                </a:moveTo>
                <a:lnTo>
                  <a:pt x="605985" y="427783"/>
                </a:lnTo>
                <a:lnTo>
                  <a:pt x="602491" y="428100"/>
                </a:lnTo>
                <a:lnTo>
                  <a:pt x="599632" y="428735"/>
                </a:lnTo>
                <a:lnTo>
                  <a:pt x="593915" y="430956"/>
                </a:lnTo>
                <a:lnTo>
                  <a:pt x="587880" y="434130"/>
                </a:lnTo>
                <a:lnTo>
                  <a:pt x="582480" y="437938"/>
                </a:lnTo>
                <a:lnTo>
                  <a:pt x="577398" y="442381"/>
                </a:lnTo>
                <a:lnTo>
                  <a:pt x="572633" y="456027"/>
                </a:lnTo>
                <a:lnTo>
                  <a:pt x="568186" y="470625"/>
                </a:lnTo>
                <a:lnTo>
                  <a:pt x="564375" y="485223"/>
                </a:lnTo>
                <a:lnTo>
                  <a:pt x="560245" y="499821"/>
                </a:lnTo>
                <a:lnTo>
                  <a:pt x="557069" y="515053"/>
                </a:lnTo>
                <a:lnTo>
                  <a:pt x="553893" y="530286"/>
                </a:lnTo>
                <a:lnTo>
                  <a:pt x="550716" y="545836"/>
                </a:lnTo>
                <a:lnTo>
                  <a:pt x="548175" y="561386"/>
                </a:lnTo>
                <a:lnTo>
                  <a:pt x="545634" y="577570"/>
                </a:lnTo>
                <a:lnTo>
                  <a:pt x="544046" y="593438"/>
                </a:lnTo>
                <a:lnTo>
                  <a:pt x="542140" y="609940"/>
                </a:lnTo>
                <a:lnTo>
                  <a:pt x="540552" y="626442"/>
                </a:lnTo>
                <a:lnTo>
                  <a:pt x="539599" y="642944"/>
                </a:lnTo>
                <a:lnTo>
                  <a:pt x="538964" y="660080"/>
                </a:lnTo>
                <a:lnTo>
                  <a:pt x="538328" y="676900"/>
                </a:lnTo>
                <a:lnTo>
                  <a:pt x="538011" y="694036"/>
                </a:lnTo>
                <a:lnTo>
                  <a:pt x="538328" y="706730"/>
                </a:lnTo>
                <a:lnTo>
                  <a:pt x="538964" y="719424"/>
                </a:lnTo>
                <a:lnTo>
                  <a:pt x="539599" y="732118"/>
                </a:lnTo>
                <a:lnTo>
                  <a:pt x="540234" y="744495"/>
                </a:lnTo>
                <a:lnTo>
                  <a:pt x="541505" y="756871"/>
                </a:lnTo>
                <a:lnTo>
                  <a:pt x="542775" y="769248"/>
                </a:lnTo>
                <a:lnTo>
                  <a:pt x="544681" y="781624"/>
                </a:lnTo>
                <a:lnTo>
                  <a:pt x="546587" y="794001"/>
                </a:lnTo>
                <a:lnTo>
                  <a:pt x="548493" y="806060"/>
                </a:lnTo>
                <a:lnTo>
                  <a:pt x="550716" y="818119"/>
                </a:lnTo>
                <a:lnTo>
                  <a:pt x="553893" y="829861"/>
                </a:lnTo>
                <a:lnTo>
                  <a:pt x="556434" y="841920"/>
                </a:lnTo>
                <a:lnTo>
                  <a:pt x="559610" y="853662"/>
                </a:lnTo>
                <a:lnTo>
                  <a:pt x="562469" y="865086"/>
                </a:lnTo>
                <a:lnTo>
                  <a:pt x="566280" y="876511"/>
                </a:lnTo>
                <a:lnTo>
                  <a:pt x="569774" y="887618"/>
                </a:lnTo>
                <a:lnTo>
                  <a:pt x="573586" y="899042"/>
                </a:lnTo>
                <a:lnTo>
                  <a:pt x="577398" y="909832"/>
                </a:lnTo>
                <a:lnTo>
                  <a:pt x="581845" y="920939"/>
                </a:lnTo>
                <a:lnTo>
                  <a:pt x="586292" y="931412"/>
                </a:lnTo>
                <a:lnTo>
                  <a:pt x="595185" y="952674"/>
                </a:lnTo>
                <a:lnTo>
                  <a:pt x="605667" y="972984"/>
                </a:lnTo>
                <a:lnTo>
                  <a:pt x="615832" y="992659"/>
                </a:lnTo>
                <a:lnTo>
                  <a:pt x="626949" y="1012018"/>
                </a:lnTo>
                <a:lnTo>
                  <a:pt x="638702" y="1030106"/>
                </a:lnTo>
                <a:lnTo>
                  <a:pt x="650772" y="1047560"/>
                </a:lnTo>
                <a:lnTo>
                  <a:pt x="663477" y="1064380"/>
                </a:lnTo>
                <a:lnTo>
                  <a:pt x="676183" y="1080564"/>
                </a:lnTo>
                <a:lnTo>
                  <a:pt x="689841" y="1095797"/>
                </a:lnTo>
                <a:lnTo>
                  <a:pt x="703499" y="1109760"/>
                </a:lnTo>
                <a:lnTo>
                  <a:pt x="710487" y="1116424"/>
                </a:lnTo>
                <a:lnTo>
                  <a:pt x="717475" y="1123089"/>
                </a:lnTo>
                <a:lnTo>
                  <a:pt x="724781" y="1129118"/>
                </a:lnTo>
                <a:lnTo>
                  <a:pt x="731769" y="1135148"/>
                </a:lnTo>
                <a:lnTo>
                  <a:pt x="739075" y="1140860"/>
                </a:lnTo>
                <a:lnTo>
                  <a:pt x="746380" y="1146255"/>
                </a:lnTo>
                <a:lnTo>
                  <a:pt x="753686" y="1151967"/>
                </a:lnTo>
                <a:lnTo>
                  <a:pt x="760992" y="1156727"/>
                </a:lnTo>
                <a:lnTo>
                  <a:pt x="768297" y="1161170"/>
                </a:lnTo>
                <a:lnTo>
                  <a:pt x="775920" y="1165613"/>
                </a:lnTo>
                <a:lnTo>
                  <a:pt x="783226" y="1170056"/>
                </a:lnTo>
                <a:lnTo>
                  <a:pt x="790532" y="1174181"/>
                </a:lnTo>
                <a:lnTo>
                  <a:pt x="798155" y="1177355"/>
                </a:lnTo>
                <a:lnTo>
                  <a:pt x="805461" y="1180528"/>
                </a:lnTo>
                <a:lnTo>
                  <a:pt x="813084" y="1184019"/>
                </a:lnTo>
                <a:lnTo>
                  <a:pt x="820390" y="1186558"/>
                </a:lnTo>
                <a:lnTo>
                  <a:pt x="828013" y="1189097"/>
                </a:lnTo>
                <a:lnTo>
                  <a:pt x="835318" y="1191318"/>
                </a:lnTo>
                <a:lnTo>
                  <a:pt x="842624" y="1192588"/>
                </a:lnTo>
                <a:lnTo>
                  <a:pt x="850247" y="1194174"/>
                </a:lnTo>
                <a:lnTo>
                  <a:pt x="857553" y="1195444"/>
                </a:lnTo>
                <a:lnTo>
                  <a:pt x="864859" y="1196396"/>
                </a:lnTo>
                <a:lnTo>
                  <a:pt x="872164" y="1196713"/>
                </a:lnTo>
                <a:lnTo>
                  <a:pt x="879470" y="1197030"/>
                </a:lnTo>
                <a:lnTo>
                  <a:pt x="886776" y="1196713"/>
                </a:lnTo>
                <a:lnTo>
                  <a:pt x="894081" y="1196396"/>
                </a:lnTo>
                <a:lnTo>
                  <a:pt x="901387" y="1195444"/>
                </a:lnTo>
                <a:lnTo>
                  <a:pt x="909010" y="1194174"/>
                </a:lnTo>
                <a:lnTo>
                  <a:pt x="916316" y="1192588"/>
                </a:lnTo>
                <a:lnTo>
                  <a:pt x="923621" y="1191318"/>
                </a:lnTo>
                <a:lnTo>
                  <a:pt x="931245" y="1189097"/>
                </a:lnTo>
                <a:lnTo>
                  <a:pt x="938550" y="1186558"/>
                </a:lnTo>
                <a:lnTo>
                  <a:pt x="946174" y="1184019"/>
                </a:lnTo>
                <a:lnTo>
                  <a:pt x="953479" y="1180528"/>
                </a:lnTo>
                <a:lnTo>
                  <a:pt x="961102" y="1177355"/>
                </a:lnTo>
                <a:lnTo>
                  <a:pt x="968408" y="1174181"/>
                </a:lnTo>
                <a:lnTo>
                  <a:pt x="976031" y="1170056"/>
                </a:lnTo>
                <a:lnTo>
                  <a:pt x="983337" y="1165613"/>
                </a:lnTo>
                <a:lnTo>
                  <a:pt x="990643" y="1161170"/>
                </a:lnTo>
                <a:lnTo>
                  <a:pt x="997948" y="1156727"/>
                </a:lnTo>
                <a:lnTo>
                  <a:pt x="1005572" y="1151967"/>
                </a:lnTo>
                <a:lnTo>
                  <a:pt x="1012877" y="1146255"/>
                </a:lnTo>
                <a:lnTo>
                  <a:pt x="1019865" y="1140860"/>
                </a:lnTo>
                <a:lnTo>
                  <a:pt x="1027171" y="1135148"/>
                </a:lnTo>
                <a:lnTo>
                  <a:pt x="1034476" y="1129118"/>
                </a:lnTo>
                <a:lnTo>
                  <a:pt x="1041147" y="1123089"/>
                </a:lnTo>
                <a:lnTo>
                  <a:pt x="1048452" y="1116424"/>
                </a:lnTo>
                <a:lnTo>
                  <a:pt x="1055440" y="1109760"/>
                </a:lnTo>
                <a:lnTo>
                  <a:pt x="1069099" y="1095797"/>
                </a:lnTo>
                <a:lnTo>
                  <a:pt x="1082439" y="1080564"/>
                </a:lnTo>
                <a:lnTo>
                  <a:pt x="1095463" y="1064380"/>
                </a:lnTo>
                <a:lnTo>
                  <a:pt x="1107850" y="1047560"/>
                </a:lnTo>
                <a:lnTo>
                  <a:pt x="1120238" y="1030106"/>
                </a:lnTo>
                <a:lnTo>
                  <a:pt x="1131673" y="1012018"/>
                </a:lnTo>
                <a:lnTo>
                  <a:pt x="1143108" y="992659"/>
                </a:lnTo>
                <a:lnTo>
                  <a:pt x="1153590" y="972984"/>
                </a:lnTo>
                <a:lnTo>
                  <a:pt x="1163437" y="952674"/>
                </a:lnTo>
                <a:lnTo>
                  <a:pt x="1172966" y="931412"/>
                </a:lnTo>
                <a:lnTo>
                  <a:pt x="1177413" y="920939"/>
                </a:lnTo>
                <a:lnTo>
                  <a:pt x="1181224" y="909832"/>
                </a:lnTo>
                <a:lnTo>
                  <a:pt x="1185354" y="899042"/>
                </a:lnTo>
                <a:lnTo>
                  <a:pt x="1189165" y="887618"/>
                </a:lnTo>
                <a:lnTo>
                  <a:pt x="1192977" y="876511"/>
                </a:lnTo>
                <a:lnTo>
                  <a:pt x="1196153" y="865086"/>
                </a:lnTo>
                <a:lnTo>
                  <a:pt x="1199647" y="853662"/>
                </a:lnTo>
                <a:lnTo>
                  <a:pt x="1202506" y="841920"/>
                </a:lnTo>
                <a:lnTo>
                  <a:pt x="1205365" y="829861"/>
                </a:lnTo>
                <a:lnTo>
                  <a:pt x="1207906" y="818119"/>
                </a:lnTo>
                <a:lnTo>
                  <a:pt x="1210129" y="806060"/>
                </a:lnTo>
                <a:lnTo>
                  <a:pt x="1212353" y="794001"/>
                </a:lnTo>
                <a:lnTo>
                  <a:pt x="1214576" y="781624"/>
                </a:lnTo>
                <a:lnTo>
                  <a:pt x="1215847" y="769248"/>
                </a:lnTo>
                <a:lnTo>
                  <a:pt x="1217435" y="756871"/>
                </a:lnTo>
                <a:lnTo>
                  <a:pt x="1218388" y="744495"/>
                </a:lnTo>
                <a:lnTo>
                  <a:pt x="1219658" y="732118"/>
                </a:lnTo>
                <a:lnTo>
                  <a:pt x="1220294" y="719424"/>
                </a:lnTo>
                <a:lnTo>
                  <a:pt x="1220611" y="706730"/>
                </a:lnTo>
                <a:lnTo>
                  <a:pt x="1220611" y="694036"/>
                </a:lnTo>
                <a:lnTo>
                  <a:pt x="1220294" y="676900"/>
                </a:lnTo>
                <a:lnTo>
                  <a:pt x="1219976" y="660080"/>
                </a:lnTo>
                <a:lnTo>
                  <a:pt x="1200600" y="658494"/>
                </a:lnTo>
                <a:lnTo>
                  <a:pt x="1181224" y="656907"/>
                </a:lnTo>
                <a:lnTo>
                  <a:pt x="1161531" y="655003"/>
                </a:lnTo>
                <a:lnTo>
                  <a:pt x="1141837" y="652782"/>
                </a:lnTo>
                <a:lnTo>
                  <a:pt x="1122144" y="650243"/>
                </a:lnTo>
                <a:lnTo>
                  <a:pt x="1102133" y="647387"/>
                </a:lnTo>
                <a:lnTo>
                  <a:pt x="1082122" y="644530"/>
                </a:lnTo>
                <a:lnTo>
                  <a:pt x="1062111" y="641040"/>
                </a:lnTo>
                <a:lnTo>
                  <a:pt x="1042417" y="637549"/>
                </a:lnTo>
                <a:lnTo>
                  <a:pt x="1022406" y="633741"/>
                </a:lnTo>
                <a:lnTo>
                  <a:pt x="1002713" y="629933"/>
                </a:lnTo>
                <a:lnTo>
                  <a:pt x="983337" y="625807"/>
                </a:lnTo>
                <a:lnTo>
                  <a:pt x="963961" y="621047"/>
                </a:lnTo>
                <a:lnTo>
                  <a:pt x="944903" y="616604"/>
                </a:lnTo>
                <a:lnTo>
                  <a:pt x="926480" y="611527"/>
                </a:lnTo>
                <a:lnTo>
                  <a:pt x="907740" y="606449"/>
                </a:lnTo>
                <a:lnTo>
                  <a:pt x="889952" y="601054"/>
                </a:lnTo>
                <a:lnTo>
                  <a:pt x="872482" y="595659"/>
                </a:lnTo>
                <a:lnTo>
                  <a:pt x="855330" y="589312"/>
                </a:lnTo>
                <a:lnTo>
                  <a:pt x="838495" y="583600"/>
                </a:lnTo>
                <a:lnTo>
                  <a:pt x="822613" y="576936"/>
                </a:lnTo>
                <a:lnTo>
                  <a:pt x="807049" y="570589"/>
                </a:lnTo>
                <a:lnTo>
                  <a:pt x="792120" y="563607"/>
                </a:lnTo>
                <a:lnTo>
                  <a:pt x="778462" y="556625"/>
                </a:lnTo>
                <a:lnTo>
                  <a:pt x="764803" y="549327"/>
                </a:lnTo>
                <a:lnTo>
                  <a:pt x="752098" y="541710"/>
                </a:lnTo>
                <a:lnTo>
                  <a:pt x="740345" y="534094"/>
                </a:lnTo>
                <a:lnTo>
                  <a:pt x="729228" y="526160"/>
                </a:lnTo>
                <a:lnTo>
                  <a:pt x="719381" y="517909"/>
                </a:lnTo>
                <a:lnTo>
                  <a:pt x="709852" y="509658"/>
                </a:lnTo>
                <a:lnTo>
                  <a:pt x="705723" y="505215"/>
                </a:lnTo>
                <a:lnTo>
                  <a:pt x="701911" y="500773"/>
                </a:lnTo>
                <a:lnTo>
                  <a:pt x="698100" y="496647"/>
                </a:lnTo>
                <a:lnTo>
                  <a:pt x="694606" y="491887"/>
                </a:lnTo>
                <a:lnTo>
                  <a:pt x="684441" y="478558"/>
                </a:lnTo>
                <a:lnTo>
                  <a:pt x="674912" y="467451"/>
                </a:lnTo>
                <a:lnTo>
                  <a:pt x="665383" y="457613"/>
                </a:lnTo>
                <a:lnTo>
                  <a:pt x="656489" y="449045"/>
                </a:lnTo>
                <a:lnTo>
                  <a:pt x="648231" y="442381"/>
                </a:lnTo>
                <a:lnTo>
                  <a:pt x="644101" y="439207"/>
                </a:lnTo>
                <a:lnTo>
                  <a:pt x="640607" y="436669"/>
                </a:lnTo>
                <a:lnTo>
                  <a:pt x="636478" y="434765"/>
                </a:lnTo>
                <a:lnTo>
                  <a:pt x="632984" y="432860"/>
                </a:lnTo>
                <a:lnTo>
                  <a:pt x="629172" y="430956"/>
                </a:lnTo>
                <a:lnTo>
                  <a:pt x="625678" y="430004"/>
                </a:lnTo>
                <a:lnTo>
                  <a:pt x="622184" y="428735"/>
                </a:lnTo>
                <a:lnTo>
                  <a:pt x="618690" y="428100"/>
                </a:lnTo>
                <a:lnTo>
                  <a:pt x="615514" y="427466"/>
                </a:lnTo>
                <a:lnTo>
                  <a:pt x="612020" y="427466"/>
                </a:lnTo>
                <a:lnTo>
                  <a:pt x="608844" y="427466"/>
                </a:lnTo>
                <a:close/>
                <a:moveTo>
                  <a:pt x="860094" y="0"/>
                </a:moveTo>
                <a:lnTo>
                  <a:pt x="890587" y="0"/>
                </a:lnTo>
                <a:lnTo>
                  <a:pt x="921716" y="0"/>
                </a:lnTo>
                <a:lnTo>
                  <a:pt x="937597" y="317"/>
                </a:lnTo>
                <a:lnTo>
                  <a:pt x="954432" y="1269"/>
                </a:lnTo>
                <a:lnTo>
                  <a:pt x="971584" y="2222"/>
                </a:lnTo>
                <a:lnTo>
                  <a:pt x="989054" y="3808"/>
                </a:lnTo>
                <a:lnTo>
                  <a:pt x="1007477" y="6030"/>
                </a:lnTo>
                <a:lnTo>
                  <a:pt x="1025583" y="7934"/>
                </a:lnTo>
                <a:lnTo>
                  <a:pt x="1043688" y="11425"/>
                </a:lnTo>
                <a:lnTo>
                  <a:pt x="1062746" y="15233"/>
                </a:lnTo>
                <a:lnTo>
                  <a:pt x="1081487" y="19676"/>
                </a:lnTo>
                <a:lnTo>
                  <a:pt x="1100227" y="25070"/>
                </a:lnTo>
                <a:lnTo>
                  <a:pt x="1109756" y="28561"/>
                </a:lnTo>
                <a:lnTo>
                  <a:pt x="1119285" y="31735"/>
                </a:lnTo>
                <a:lnTo>
                  <a:pt x="1128814" y="34908"/>
                </a:lnTo>
                <a:lnTo>
                  <a:pt x="1138343" y="39034"/>
                </a:lnTo>
                <a:lnTo>
                  <a:pt x="1147873" y="43159"/>
                </a:lnTo>
                <a:lnTo>
                  <a:pt x="1157084" y="47285"/>
                </a:lnTo>
                <a:lnTo>
                  <a:pt x="1166613" y="52045"/>
                </a:lnTo>
                <a:lnTo>
                  <a:pt x="1176142" y="56805"/>
                </a:lnTo>
                <a:lnTo>
                  <a:pt x="1185354" y="61883"/>
                </a:lnTo>
                <a:lnTo>
                  <a:pt x="1194883" y="67595"/>
                </a:lnTo>
                <a:lnTo>
                  <a:pt x="1203777" y="73307"/>
                </a:lnTo>
                <a:lnTo>
                  <a:pt x="1212988" y="79337"/>
                </a:lnTo>
                <a:lnTo>
                  <a:pt x="1222200" y="86001"/>
                </a:lnTo>
                <a:lnTo>
                  <a:pt x="1231093" y="92665"/>
                </a:lnTo>
                <a:lnTo>
                  <a:pt x="1240305" y="99964"/>
                </a:lnTo>
                <a:lnTo>
                  <a:pt x="1249199" y="107580"/>
                </a:lnTo>
                <a:lnTo>
                  <a:pt x="1257775" y="115197"/>
                </a:lnTo>
                <a:lnTo>
                  <a:pt x="1266669" y="123448"/>
                </a:lnTo>
                <a:lnTo>
                  <a:pt x="1275245" y="132016"/>
                </a:lnTo>
                <a:lnTo>
                  <a:pt x="1283821" y="140902"/>
                </a:lnTo>
                <a:lnTo>
                  <a:pt x="1292080" y="150422"/>
                </a:lnTo>
                <a:lnTo>
                  <a:pt x="1300656" y="160260"/>
                </a:lnTo>
                <a:lnTo>
                  <a:pt x="1308597" y="170415"/>
                </a:lnTo>
                <a:lnTo>
                  <a:pt x="1316537" y="181205"/>
                </a:lnTo>
                <a:lnTo>
                  <a:pt x="1324478" y="192312"/>
                </a:lnTo>
                <a:lnTo>
                  <a:pt x="1332102" y="203736"/>
                </a:lnTo>
                <a:lnTo>
                  <a:pt x="1340043" y="215796"/>
                </a:lnTo>
                <a:lnTo>
                  <a:pt x="1347031" y="228172"/>
                </a:lnTo>
                <a:lnTo>
                  <a:pt x="1354336" y="241183"/>
                </a:lnTo>
                <a:lnTo>
                  <a:pt x="1361324" y="254829"/>
                </a:lnTo>
                <a:lnTo>
                  <a:pt x="1368312" y="268475"/>
                </a:lnTo>
                <a:lnTo>
                  <a:pt x="1375300" y="282756"/>
                </a:lnTo>
                <a:lnTo>
                  <a:pt x="1381971" y="297671"/>
                </a:lnTo>
                <a:lnTo>
                  <a:pt x="1388006" y="312904"/>
                </a:lnTo>
                <a:lnTo>
                  <a:pt x="1394358" y="329088"/>
                </a:lnTo>
                <a:lnTo>
                  <a:pt x="1400076" y="345273"/>
                </a:lnTo>
                <a:lnTo>
                  <a:pt x="1405793" y="362410"/>
                </a:lnTo>
                <a:lnTo>
                  <a:pt x="1411511" y="379864"/>
                </a:lnTo>
                <a:lnTo>
                  <a:pt x="1416593" y="397952"/>
                </a:lnTo>
                <a:lnTo>
                  <a:pt x="1421675" y="416676"/>
                </a:lnTo>
                <a:lnTo>
                  <a:pt x="1431522" y="453488"/>
                </a:lnTo>
                <a:lnTo>
                  <a:pt x="1441369" y="488396"/>
                </a:lnTo>
                <a:lnTo>
                  <a:pt x="1450898" y="521717"/>
                </a:lnTo>
                <a:lnTo>
                  <a:pt x="1460744" y="553452"/>
                </a:lnTo>
                <a:lnTo>
                  <a:pt x="1469956" y="583283"/>
                </a:lnTo>
                <a:lnTo>
                  <a:pt x="1479485" y="611527"/>
                </a:lnTo>
                <a:lnTo>
                  <a:pt x="1489014" y="638501"/>
                </a:lnTo>
                <a:lnTo>
                  <a:pt x="1498543" y="663889"/>
                </a:lnTo>
                <a:lnTo>
                  <a:pt x="1507755" y="688007"/>
                </a:lnTo>
                <a:lnTo>
                  <a:pt x="1516331" y="710856"/>
                </a:lnTo>
                <a:lnTo>
                  <a:pt x="1525225" y="732118"/>
                </a:lnTo>
                <a:lnTo>
                  <a:pt x="1533483" y="752746"/>
                </a:lnTo>
                <a:lnTo>
                  <a:pt x="1550000" y="790510"/>
                </a:lnTo>
                <a:lnTo>
                  <a:pt x="1565247" y="824783"/>
                </a:lnTo>
                <a:lnTo>
                  <a:pt x="1579540" y="855566"/>
                </a:lnTo>
                <a:lnTo>
                  <a:pt x="1592246" y="884127"/>
                </a:lnTo>
                <a:lnTo>
                  <a:pt x="1597646" y="897455"/>
                </a:lnTo>
                <a:lnTo>
                  <a:pt x="1603045" y="910784"/>
                </a:lnTo>
                <a:lnTo>
                  <a:pt x="1608128" y="923478"/>
                </a:lnTo>
                <a:lnTo>
                  <a:pt x="1612575" y="935854"/>
                </a:lnTo>
                <a:lnTo>
                  <a:pt x="1616704" y="947914"/>
                </a:lnTo>
                <a:lnTo>
                  <a:pt x="1620198" y="960290"/>
                </a:lnTo>
                <a:lnTo>
                  <a:pt x="1623057" y="972349"/>
                </a:lnTo>
                <a:lnTo>
                  <a:pt x="1626233" y="984408"/>
                </a:lnTo>
                <a:lnTo>
                  <a:pt x="1627821" y="996468"/>
                </a:lnTo>
                <a:lnTo>
                  <a:pt x="1629409" y="1008844"/>
                </a:lnTo>
                <a:lnTo>
                  <a:pt x="1630362" y="1021538"/>
                </a:lnTo>
                <a:lnTo>
                  <a:pt x="1630362" y="1034232"/>
                </a:lnTo>
                <a:lnTo>
                  <a:pt x="1630045" y="1046608"/>
                </a:lnTo>
                <a:lnTo>
                  <a:pt x="1629727" y="1052320"/>
                </a:lnTo>
                <a:lnTo>
                  <a:pt x="1629092" y="1058350"/>
                </a:lnTo>
                <a:lnTo>
                  <a:pt x="1627821" y="1063745"/>
                </a:lnTo>
                <a:lnTo>
                  <a:pt x="1626868" y="1069140"/>
                </a:lnTo>
                <a:lnTo>
                  <a:pt x="1625280" y="1074535"/>
                </a:lnTo>
                <a:lnTo>
                  <a:pt x="1624009" y="1079612"/>
                </a:lnTo>
                <a:lnTo>
                  <a:pt x="1622104" y="1084690"/>
                </a:lnTo>
                <a:lnTo>
                  <a:pt x="1619880" y="1090085"/>
                </a:lnTo>
                <a:lnTo>
                  <a:pt x="1617657" y="1094528"/>
                </a:lnTo>
                <a:lnTo>
                  <a:pt x="1615116" y="1099288"/>
                </a:lnTo>
                <a:lnTo>
                  <a:pt x="1612575" y="1103731"/>
                </a:lnTo>
                <a:lnTo>
                  <a:pt x="1609716" y="1108173"/>
                </a:lnTo>
                <a:lnTo>
                  <a:pt x="1606857" y="1112616"/>
                </a:lnTo>
                <a:lnTo>
                  <a:pt x="1603045" y="1116424"/>
                </a:lnTo>
                <a:lnTo>
                  <a:pt x="1599869" y="1120550"/>
                </a:lnTo>
                <a:lnTo>
                  <a:pt x="1595740" y="1124041"/>
                </a:lnTo>
                <a:lnTo>
                  <a:pt x="1592246" y="1127849"/>
                </a:lnTo>
                <a:lnTo>
                  <a:pt x="1587799" y="1131340"/>
                </a:lnTo>
                <a:lnTo>
                  <a:pt x="1583352" y="1134831"/>
                </a:lnTo>
                <a:lnTo>
                  <a:pt x="1578587" y="1138004"/>
                </a:lnTo>
                <a:lnTo>
                  <a:pt x="1574141" y="1140860"/>
                </a:lnTo>
                <a:lnTo>
                  <a:pt x="1568741" y="1143716"/>
                </a:lnTo>
                <a:lnTo>
                  <a:pt x="1563659" y="1146890"/>
                </a:lnTo>
                <a:lnTo>
                  <a:pt x="1557941" y="1149428"/>
                </a:lnTo>
                <a:lnTo>
                  <a:pt x="1552541" y="1151967"/>
                </a:lnTo>
                <a:lnTo>
                  <a:pt x="1546189" y="1154189"/>
                </a:lnTo>
                <a:lnTo>
                  <a:pt x="1533801" y="1157997"/>
                </a:lnTo>
                <a:lnTo>
                  <a:pt x="1520460" y="1161805"/>
                </a:lnTo>
                <a:lnTo>
                  <a:pt x="1506166" y="1164978"/>
                </a:lnTo>
                <a:lnTo>
                  <a:pt x="1490920" y="1167200"/>
                </a:lnTo>
                <a:lnTo>
                  <a:pt x="1474720" y="1169104"/>
                </a:lnTo>
                <a:lnTo>
                  <a:pt x="1457568" y="1170056"/>
                </a:lnTo>
                <a:lnTo>
                  <a:pt x="1439780" y="1170691"/>
                </a:lnTo>
                <a:lnTo>
                  <a:pt x="1420722" y="1170691"/>
                </a:lnTo>
                <a:lnTo>
                  <a:pt x="1401029" y="1170056"/>
                </a:lnTo>
                <a:lnTo>
                  <a:pt x="1380700" y="1169104"/>
                </a:lnTo>
                <a:lnTo>
                  <a:pt x="1359101" y="1166882"/>
                </a:lnTo>
                <a:lnTo>
                  <a:pt x="1336549" y="1164344"/>
                </a:lnTo>
                <a:lnTo>
                  <a:pt x="1313361" y="1161170"/>
                </a:lnTo>
                <a:lnTo>
                  <a:pt x="1288903" y="1157362"/>
                </a:lnTo>
                <a:lnTo>
                  <a:pt x="1263810" y="1152919"/>
                </a:lnTo>
                <a:lnTo>
                  <a:pt x="1237764" y="1147842"/>
                </a:lnTo>
                <a:lnTo>
                  <a:pt x="1210447" y="1142447"/>
                </a:lnTo>
                <a:lnTo>
                  <a:pt x="1182813" y="1135783"/>
                </a:lnTo>
                <a:lnTo>
                  <a:pt x="1174236" y="1145938"/>
                </a:lnTo>
                <a:lnTo>
                  <a:pt x="1165660" y="1155775"/>
                </a:lnTo>
                <a:lnTo>
                  <a:pt x="1157084" y="1165613"/>
                </a:lnTo>
                <a:lnTo>
                  <a:pt x="1148508" y="1174816"/>
                </a:lnTo>
                <a:lnTo>
                  <a:pt x="1139296" y="1184019"/>
                </a:lnTo>
                <a:lnTo>
                  <a:pt x="1130720" y="1192588"/>
                </a:lnTo>
                <a:lnTo>
                  <a:pt x="1121509" y="1201473"/>
                </a:lnTo>
                <a:lnTo>
                  <a:pt x="1111980" y="1209407"/>
                </a:lnTo>
                <a:lnTo>
                  <a:pt x="1102768" y="1217341"/>
                </a:lnTo>
                <a:lnTo>
                  <a:pt x="1093557" y="1224957"/>
                </a:lnTo>
                <a:lnTo>
                  <a:pt x="1084028" y="1232573"/>
                </a:lnTo>
                <a:lnTo>
                  <a:pt x="1074499" y="1239555"/>
                </a:lnTo>
                <a:lnTo>
                  <a:pt x="1064969" y="1246536"/>
                </a:lnTo>
                <a:lnTo>
                  <a:pt x="1055123" y="1252883"/>
                </a:lnTo>
                <a:lnTo>
                  <a:pt x="1045594" y="1258913"/>
                </a:lnTo>
                <a:lnTo>
                  <a:pt x="1035747" y="1264625"/>
                </a:lnTo>
                <a:lnTo>
                  <a:pt x="1025900" y="1270337"/>
                </a:lnTo>
                <a:lnTo>
                  <a:pt x="1016054" y="1275415"/>
                </a:lnTo>
                <a:lnTo>
                  <a:pt x="1006207" y="1280492"/>
                </a:lnTo>
                <a:lnTo>
                  <a:pt x="996360" y="1284935"/>
                </a:lnTo>
                <a:lnTo>
                  <a:pt x="986513" y="1289061"/>
                </a:lnTo>
                <a:lnTo>
                  <a:pt x="976667" y="1292869"/>
                </a:lnTo>
                <a:lnTo>
                  <a:pt x="966820" y="1296360"/>
                </a:lnTo>
                <a:lnTo>
                  <a:pt x="956973" y="1299533"/>
                </a:lnTo>
                <a:lnTo>
                  <a:pt x="947126" y="1302389"/>
                </a:lnTo>
                <a:lnTo>
                  <a:pt x="937280" y="1304611"/>
                </a:lnTo>
                <a:lnTo>
                  <a:pt x="927433" y="1306515"/>
                </a:lnTo>
                <a:lnTo>
                  <a:pt x="917904" y="1308419"/>
                </a:lnTo>
                <a:lnTo>
                  <a:pt x="908057" y="1309688"/>
                </a:lnTo>
                <a:lnTo>
                  <a:pt x="898846" y="1310640"/>
                </a:lnTo>
                <a:lnTo>
                  <a:pt x="888999" y="1311275"/>
                </a:lnTo>
                <a:lnTo>
                  <a:pt x="879470" y="1311275"/>
                </a:lnTo>
                <a:lnTo>
                  <a:pt x="869941" y="1311275"/>
                </a:lnTo>
                <a:lnTo>
                  <a:pt x="860729" y="1310640"/>
                </a:lnTo>
                <a:lnTo>
                  <a:pt x="851200" y="1310006"/>
                </a:lnTo>
                <a:lnTo>
                  <a:pt x="841354" y="1308419"/>
                </a:lnTo>
                <a:lnTo>
                  <a:pt x="831824" y="1306515"/>
                </a:lnTo>
                <a:lnTo>
                  <a:pt x="822613" y="1304928"/>
                </a:lnTo>
                <a:lnTo>
                  <a:pt x="812766" y="1302389"/>
                </a:lnTo>
                <a:lnTo>
                  <a:pt x="803237" y="1299851"/>
                </a:lnTo>
                <a:lnTo>
                  <a:pt x="793390" y="1296677"/>
                </a:lnTo>
                <a:lnTo>
                  <a:pt x="783544" y="1293186"/>
                </a:lnTo>
                <a:lnTo>
                  <a:pt x="774015" y="1289696"/>
                </a:lnTo>
                <a:lnTo>
                  <a:pt x="764168" y="1285570"/>
                </a:lnTo>
                <a:lnTo>
                  <a:pt x="754321" y="1281127"/>
                </a:lnTo>
                <a:lnTo>
                  <a:pt x="744792" y="1276367"/>
                </a:lnTo>
                <a:lnTo>
                  <a:pt x="734945" y="1271289"/>
                </a:lnTo>
                <a:lnTo>
                  <a:pt x="725416" y="1265895"/>
                </a:lnTo>
                <a:lnTo>
                  <a:pt x="715887" y="1260500"/>
                </a:lnTo>
                <a:lnTo>
                  <a:pt x="706040" y="1254153"/>
                </a:lnTo>
                <a:lnTo>
                  <a:pt x="696829" y="1248123"/>
                </a:lnTo>
                <a:lnTo>
                  <a:pt x="687300" y="1241459"/>
                </a:lnTo>
                <a:lnTo>
                  <a:pt x="677771" y="1234477"/>
                </a:lnTo>
                <a:lnTo>
                  <a:pt x="668559" y="1227178"/>
                </a:lnTo>
                <a:lnTo>
                  <a:pt x="659030" y="1219879"/>
                </a:lnTo>
                <a:lnTo>
                  <a:pt x="650136" y="1211946"/>
                </a:lnTo>
                <a:lnTo>
                  <a:pt x="640925" y="1204012"/>
                </a:lnTo>
                <a:lnTo>
                  <a:pt x="632031" y="1196078"/>
                </a:lnTo>
                <a:lnTo>
                  <a:pt x="623137" y="1187193"/>
                </a:lnTo>
                <a:lnTo>
                  <a:pt x="614244" y="1178307"/>
                </a:lnTo>
                <a:lnTo>
                  <a:pt x="605667" y="1169421"/>
                </a:lnTo>
                <a:lnTo>
                  <a:pt x="597091" y="1159901"/>
                </a:lnTo>
                <a:lnTo>
                  <a:pt x="588515" y="1150063"/>
                </a:lnTo>
                <a:lnTo>
                  <a:pt x="580256" y="1140225"/>
                </a:lnTo>
                <a:lnTo>
                  <a:pt x="553257" y="1145938"/>
                </a:lnTo>
                <a:lnTo>
                  <a:pt x="527529" y="1151650"/>
                </a:lnTo>
                <a:lnTo>
                  <a:pt x="502436" y="1155775"/>
                </a:lnTo>
                <a:lnTo>
                  <a:pt x="478295" y="1159901"/>
                </a:lnTo>
                <a:lnTo>
                  <a:pt x="454790" y="1163074"/>
                </a:lnTo>
                <a:lnTo>
                  <a:pt x="432556" y="1165930"/>
                </a:lnTo>
                <a:lnTo>
                  <a:pt x="410956" y="1168152"/>
                </a:lnTo>
                <a:lnTo>
                  <a:pt x="390310" y="1169739"/>
                </a:lnTo>
                <a:lnTo>
                  <a:pt x="370616" y="1170691"/>
                </a:lnTo>
                <a:lnTo>
                  <a:pt x="351876" y="1171008"/>
                </a:lnTo>
                <a:lnTo>
                  <a:pt x="333453" y="1170691"/>
                </a:lnTo>
                <a:lnTo>
                  <a:pt x="316301" y="1170056"/>
                </a:lnTo>
                <a:lnTo>
                  <a:pt x="300419" y="1168469"/>
                </a:lnTo>
                <a:lnTo>
                  <a:pt x="284537" y="1166565"/>
                </a:lnTo>
                <a:lnTo>
                  <a:pt x="269926" y="1164026"/>
                </a:lnTo>
                <a:lnTo>
                  <a:pt x="256585" y="1160853"/>
                </a:lnTo>
                <a:lnTo>
                  <a:pt x="243562" y="1157045"/>
                </a:lnTo>
                <a:lnTo>
                  <a:pt x="231492" y="1152919"/>
                </a:lnTo>
                <a:lnTo>
                  <a:pt x="220374" y="1147842"/>
                </a:lnTo>
                <a:lnTo>
                  <a:pt x="214975" y="1145303"/>
                </a:lnTo>
                <a:lnTo>
                  <a:pt x="209892" y="1142447"/>
                </a:lnTo>
                <a:lnTo>
                  <a:pt x="205128" y="1139591"/>
                </a:lnTo>
                <a:lnTo>
                  <a:pt x="200363" y="1136417"/>
                </a:lnTo>
                <a:lnTo>
                  <a:pt x="195916" y="1133244"/>
                </a:lnTo>
                <a:lnTo>
                  <a:pt x="191787" y="1130070"/>
                </a:lnTo>
                <a:lnTo>
                  <a:pt x="187658" y="1126262"/>
                </a:lnTo>
                <a:lnTo>
                  <a:pt x="184164" y="1122771"/>
                </a:lnTo>
                <a:lnTo>
                  <a:pt x="180352" y="1118963"/>
                </a:lnTo>
                <a:lnTo>
                  <a:pt x="177176" y="1115155"/>
                </a:lnTo>
                <a:lnTo>
                  <a:pt x="173682" y="1111030"/>
                </a:lnTo>
                <a:lnTo>
                  <a:pt x="170823" y="1106904"/>
                </a:lnTo>
                <a:lnTo>
                  <a:pt x="167964" y="1102779"/>
                </a:lnTo>
                <a:lnTo>
                  <a:pt x="165423" y="1098336"/>
                </a:lnTo>
                <a:lnTo>
                  <a:pt x="163200" y="1093575"/>
                </a:lnTo>
                <a:lnTo>
                  <a:pt x="160976" y="1088815"/>
                </a:lnTo>
                <a:lnTo>
                  <a:pt x="159071" y="1084055"/>
                </a:lnTo>
                <a:lnTo>
                  <a:pt x="157482" y="1078978"/>
                </a:lnTo>
                <a:lnTo>
                  <a:pt x="155894" y="1073900"/>
                </a:lnTo>
                <a:lnTo>
                  <a:pt x="154624" y="1068822"/>
                </a:lnTo>
                <a:lnTo>
                  <a:pt x="153353" y="1063428"/>
                </a:lnTo>
                <a:lnTo>
                  <a:pt x="152718" y="1058033"/>
                </a:lnTo>
                <a:lnTo>
                  <a:pt x="151130" y="1046291"/>
                </a:lnTo>
                <a:lnTo>
                  <a:pt x="150812" y="1034232"/>
                </a:lnTo>
                <a:lnTo>
                  <a:pt x="151130" y="1021538"/>
                </a:lnTo>
                <a:lnTo>
                  <a:pt x="152083" y="1008844"/>
                </a:lnTo>
                <a:lnTo>
                  <a:pt x="153353" y="996468"/>
                </a:lnTo>
                <a:lnTo>
                  <a:pt x="155577" y="984408"/>
                </a:lnTo>
                <a:lnTo>
                  <a:pt x="158118" y="972349"/>
                </a:lnTo>
                <a:lnTo>
                  <a:pt x="160976" y="960290"/>
                </a:lnTo>
                <a:lnTo>
                  <a:pt x="164788" y="947914"/>
                </a:lnTo>
                <a:lnTo>
                  <a:pt x="168600" y="935854"/>
                </a:lnTo>
                <a:lnTo>
                  <a:pt x="173364" y="923478"/>
                </a:lnTo>
                <a:lnTo>
                  <a:pt x="178129" y="910784"/>
                </a:lnTo>
                <a:lnTo>
                  <a:pt x="183529" y="897455"/>
                </a:lnTo>
                <a:lnTo>
                  <a:pt x="189564" y="884127"/>
                </a:lnTo>
                <a:lnTo>
                  <a:pt x="202269" y="855566"/>
                </a:lnTo>
                <a:lnTo>
                  <a:pt x="216245" y="824783"/>
                </a:lnTo>
                <a:lnTo>
                  <a:pt x="231492" y="790510"/>
                </a:lnTo>
                <a:lnTo>
                  <a:pt x="247691" y="752746"/>
                </a:lnTo>
                <a:lnTo>
                  <a:pt x="256267" y="732118"/>
                </a:lnTo>
                <a:lnTo>
                  <a:pt x="264844" y="710856"/>
                </a:lnTo>
                <a:lnTo>
                  <a:pt x="274055" y="688007"/>
                </a:lnTo>
                <a:lnTo>
                  <a:pt x="283266" y="663889"/>
                </a:lnTo>
                <a:lnTo>
                  <a:pt x="292160" y="638501"/>
                </a:lnTo>
                <a:lnTo>
                  <a:pt x="301689" y="611527"/>
                </a:lnTo>
                <a:lnTo>
                  <a:pt x="311218" y="583283"/>
                </a:lnTo>
                <a:lnTo>
                  <a:pt x="321065" y="553452"/>
                </a:lnTo>
                <a:lnTo>
                  <a:pt x="330594" y="521717"/>
                </a:lnTo>
                <a:lnTo>
                  <a:pt x="340441" y="488396"/>
                </a:lnTo>
                <a:lnTo>
                  <a:pt x="350288" y="453488"/>
                </a:lnTo>
                <a:lnTo>
                  <a:pt x="360134" y="416676"/>
                </a:lnTo>
                <a:lnTo>
                  <a:pt x="364899" y="397952"/>
                </a:lnTo>
                <a:lnTo>
                  <a:pt x="370299" y="379864"/>
                </a:lnTo>
                <a:lnTo>
                  <a:pt x="375699" y="362410"/>
                </a:lnTo>
                <a:lnTo>
                  <a:pt x="381416" y="345273"/>
                </a:lnTo>
                <a:lnTo>
                  <a:pt x="387451" y="329088"/>
                </a:lnTo>
                <a:lnTo>
                  <a:pt x="393169" y="312904"/>
                </a:lnTo>
                <a:lnTo>
                  <a:pt x="399839" y="297671"/>
                </a:lnTo>
                <a:lnTo>
                  <a:pt x="406509" y="282756"/>
                </a:lnTo>
                <a:lnTo>
                  <a:pt x="412862" y="268475"/>
                </a:lnTo>
                <a:lnTo>
                  <a:pt x="419850" y="254829"/>
                </a:lnTo>
                <a:lnTo>
                  <a:pt x="426838" y="241183"/>
                </a:lnTo>
                <a:lnTo>
                  <a:pt x="434144" y="228172"/>
                </a:lnTo>
                <a:lnTo>
                  <a:pt x="441767" y="215796"/>
                </a:lnTo>
                <a:lnTo>
                  <a:pt x="449073" y="203736"/>
                </a:lnTo>
                <a:lnTo>
                  <a:pt x="457014" y="192312"/>
                </a:lnTo>
                <a:lnTo>
                  <a:pt x="464637" y="181205"/>
                </a:lnTo>
                <a:lnTo>
                  <a:pt x="472895" y="170415"/>
                </a:lnTo>
                <a:lnTo>
                  <a:pt x="480836" y="160260"/>
                </a:lnTo>
                <a:lnTo>
                  <a:pt x="489095" y="150422"/>
                </a:lnTo>
                <a:lnTo>
                  <a:pt x="497671" y="140902"/>
                </a:lnTo>
                <a:lnTo>
                  <a:pt x="505930" y="132016"/>
                </a:lnTo>
                <a:lnTo>
                  <a:pt x="514823" y="123448"/>
                </a:lnTo>
                <a:lnTo>
                  <a:pt x="523400" y="115197"/>
                </a:lnTo>
                <a:lnTo>
                  <a:pt x="532293" y="107580"/>
                </a:lnTo>
                <a:lnTo>
                  <a:pt x="541505" y="99964"/>
                </a:lnTo>
                <a:lnTo>
                  <a:pt x="550081" y="92665"/>
                </a:lnTo>
                <a:lnTo>
                  <a:pt x="559292" y="86001"/>
                </a:lnTo>
                <a:lnTo>
                  <a:pt x="568186" y="79337"/>
                </a:lnTo>
                <a:lnTo>
                  <a:pt x="577398" y="73307"/>
                </a:lnTo>
                <a:lnTo>
                  <a:pt x="586927" y="67595"/>
                </a:lnTo>
                <a:lnTo>
                  <a:pt x="596138" y="61883"/>
                </a:lnTo>
                <a:lnTo>
                  <a:pt x="605667" y="56805"/>
                </a:lnTo>
                <a:lnTo>
                  <a:pt x="614879" y="52045"/>
                </a:lnTo>
                <a:lnTo>
                  <a:pt x="624090" y="47285"/>
                </a:lnTo>
                <a:lnTo>
                  <a:pt x="633619" y="43159"/>
                </a:lnTo>
                <a:lnTo>
                  <a:pt x="643148" y="39034"/>
                </a:lnTo>
                <a:lnTo>
                  <a:pt x="652678" y="34908"/>
                </a:lnTo>
                <a:lnTo>
                  <a:pt x="662207" y="31735"/>
                </a:lnTo>
                <a:lnTo>
                  <a:pt x="671418" y="28561"/>
                </a:lnTo>
                <a:lnTo>
                  <a:pt x="680947" y="25070"/>
                </a:lnTo>
                <a:lnTo>
                  <a:pt x="700005" y="19676"/>
                </a:lnTo>
                <a:lnTo>
                  <a:pt x="719064" y="15233"/>
                </a:lnTo>
                <a:lnTo>
                  <a:pt x="737486" y="11425"/>
                </a:lnTo>
                <a:lnTo>
                  <a:pt x="756227" y="7934"/>
                </a:lnTo>
                <a:lnTo>
                  <a:pt x="774332" y="6030"/>
                </a:lnTo>
                <a:lnTo>
                  <a:pt x="792120" y="3808"/>
                </a:lnTo>
                <a:lnTo>
                  <a:pt x="809590" y="2222"/>
                </a:lnTo>
                <a:lnTo>
                  <a:pt x="826742" y="1269"/>
                </a:lnTo>
                <a:lnTo>
                  <a:pt x="843577" y="317"/>
                </a:lnTo>
                <a:lnTo>
                  <a:pt x="8600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16" name="KSO_Shape"/>
          <p:cNvSpPr>
            <a:spLocks noChangeAspect="1"/>
          </p:cNvSpPr>
          <p:nvPr/>
        </p:nvSpPr>
        <p:spPr bwMode="auto">
          <a:xfrm>
            <a:off x="6729413" y="1971675"/>
            <a:ext cx="1597025" cy="1657350"/>
          </a:xfrm>
          <a:custGeom>
            <a:avLst/>
            <a:gdLst>
              <a:gd name="T0" fmla="*/ 1573757 w 6167"/>
              <a:gd name="T1" fmla="*/ 352833 h 6398"/>
              <a:gd name="T2" fmla="*/ 1573459 w 6167"/>
              <a:gd name="T3" fmla="*/ 247132 h 6398"/>
              <a:gd name="T4" fmla="*/ 1526690 w 6167"/>
              <a:gd name="T5" fmla="*/ 139942 h 6398"/>
              <a:gd name="T6" fmla="*/ 1643761 w 6167"/>
              <a:gd name="T7" fmla="*/ 7741 h 6398"/>
              <a:gd name="T8" fmla="*/ 1592524 w 6167"/>
              <a:gd name="T9" fmla="*/ 136667 h 6398"/>
              <a:gd name="T10" fmla="*/ 1688742 w 6167"/>
              <a:gd name="T11" fmla="*/ 284053 h 6398"/>
              <a:gd name="T12" fmla="*/ 1635122 w 6167"/>
              <a:gd name="T13" fmla="*/ 369805 h 6398"/>
              <a:gd name="T14" fmla="*/ 1347658 w 6167"/>
              <a:gd name="T15" fmla="*/ 748839 h 6398"/>
              <a:gd name="T16" fmla="*/ 1368212 w 6167"/>
              <a:gd name="T17" fmla="*/ 924512 h 6398"/>
              <a:gd name="T18" fmla="*/ 1344977 w 6167"/>
              <a:gd name="T19" fmla="*/ 978702 h 6398"/>
              <a:gd name="T20" fmla="*/ 1320847 w 6167"/>
              <a:gd name="T21" fmla="*/ 1042718 h 6398"/>
              <a:gd name="T22" fmla="*/ 1350339 w 6167"/>
              <a:gd name="T23" fmla="*/ 1090060 h 6398"/>
              <a:gd name="T24" fmla="*/ 1456388 w 6167"/>
              <a:gd name="T25" fmla="*/ 1093335 h 6398"/>
              <a:gd name="T26" fmla="*/ 1534733 w 6167"/>
              <a:gd name="T27" fmla="*/ 1032297 h 6398"/>
              <a:gd name="T28" fmla="*/ 1564522 w 6167"/>
              <a:gd name="T29" fmla="*/ 939995 h 6398"/>
              <a:gd name="T30" fmla="*/ 1542776 w 6167"/>
              <a:gd name="T31" fmla="*/ 796777 h 6398"/>
              <a:gd name="T32" fmla="*/ 1479623 w 6167"/>
              <a:gd name="T33" fmla="*/ 732166 h 6398"/>
              <a:gd name="T34" fmla="*/ 1684572 w 6167"/>
              <a:gd name="T35" fmla="*/ 1607251 h 6398"/>
              <a:gd name="T36" fmla="*/ 1554989 w 6167"/>
              <a:gd name="T37" fmla="*/ 1514651 h 6398"/>
              <a:gd name="T38" fmla="*/ 1374170 w 6167"/>
              <a:gd name="T39" fmla="*/ 1469095 h 6398"/>
              <a:gd name="T40" fmla="*/ 1240417 w 6167"/>
              <a:gd name="T41" fmla="*/ 1375602 h 6398"/>
              <a:gd name="T42" fmla="*/ 1236544 w 6167"/>
              <a:gd name="T43" fmla="*/ 1318434 h 6398"/>
              <a:gd name="T44" fmla="*/ 1213607 w 6167"/>
              <a:gd name="T45" fmla="*/ 1299676 h 6398"/>
              <a:gd name="T46" fmla="*/ 1308336 w 6167"/>
              <a:gd name="T47" fmla="*/ 1262457 h 6398"/>
              <a:gd name="T48" fmla="*/ 1313698 w 6167"/>
              <a:gd name="T49" fmla="*/ 1155267 h 6398"/>
              <a:gd name="T50" fmla="*/ 1487070 w 6167"/>
              <a:gd name="T51" fmla="*/ 1182362 h 6398"/>
              <a:gd name="T52" fmla="*/ 1553798 w 6167"/>
              <a:gd name="T53" fmla="*/ 1075768 h 6398"/>
              <a:gd name="T54" fmla="*/ 1607418 w 6167"/>
              <a:gd name="T55" fmla="*/ 1080234 h 6398"/>
              <a:gd name="T56" fmla="*/ 1657762 w 6167"/>
              <a:gd name="T57" fmla="*/ 942377 h 6398"/>
              <a:gd name="T58" fmla="*/ 1644357 w 6167"/>
              <a:gd name="T59" fmla="*/ 883422 h 6398"/>
              <a:gd name="T60" fmla="*/ 1748618 w 6167"/>
              <a:gd name="T61" fmla="*/ 721447 h 6398"/>
              <a:gd name="T62" fmla="*/ 1691126 w 6167"/>
              <a:gd name="T63" fmla="*/ 580016 h 6398"/>
              <a:gd name="T64" fmla="*/ 1723298 w 6167"/>
              <a:gd name="T65" fmla="*/ 504983 h 6398"/>
              <a:gd name="T66" fmla="*/ 1741171 w 6167"/>
              <a:gd name="T67" fmla="*/ 371889 h 6398"/>
              <a:gd name="T68" fmla="*/ 1580906 w 6167"/>
              <a:gd name="T69" fmla="*/ 508854 h 6398"/>
              <a:gd name="T70" fmla="*/ 1502859 w 6167"/>
              <a:gd name="T71" fmla="*/ 587459 h 6398"/>
              <a:gd name="T72" fmla="*/ 757238 w 6167"/>
              <a:gd name="T73" fmla="*/ 485629 h 6398"/>
              <a:gd name="T74" fmla="*/ 1022063 w 6167"/>
              <a:gd name="T75" fmla="*/ 421613 h 6398"/>
              <a:gd name="T76" fmla="*/ 1312506 w 6167"/>
              <a:gd name="T77" fmla="*/ 483247 h 6398"/>
              <a:gd name="T78" fmla="*/ 1294633 w 6167"/>
              <a:gd name="T79" fmla="*/ 288817 h 6398"/>
              <a:gd name="T80" fmla="*/ 1196031 w 6167"/>
              <a:gd name="T81" fmla="*/ 139644 h 6398"/>
              <a:gd name="T82" fmla="*/ 826945 w 6167"/>
              <a:gd name="T83" fmla="*/ 119993 h 6398"/>
              <a:gd name="T84" fmla="*/ 619613 w 6167"/>
              <a:gd name="T85" fmla="*/ 191155 h 6398"/>
              <a:gd name="T86" fmla="*/ 603824 w 6167"/>
              <a:gd name="T87" fmla="*/ 375760 h 6398"/>
              <a:gd name="T88" fmla="*/ 498073 w 6167"/>
              <a:gd name="T89" fmla="*/ 488309 h 6398"/>
              <a:gd name="T90" fmla="*/ 258867 w 6167"/>
              <a:gd name="T91" fmla="*/ 577931 h 6398"/>
              <a:gd name="T92" fmla="*/ 339595 w 6167"/>
              <a:gd name="T93" fmla="*/ 657728 h 6398"/>
              <a:gd name="T94" fmla="*/ 542757 w 6167"/>
              <a:gd name="T95" fmla="*/ 662790 h 6398"/>
              <a:gd name="T96" fmla="*/ 539480 w 6167"/>
              <a:gd name="T97" fmla="*/ 844715 h 6398"/>
              <a:gd name="T98" fmla="*/ 633018 w 6167"/>
              <a:gd name="T99" fmla="*/ 1055521 h 6398"/>
              <a:gd name="T100" fmla="*/ 715236 w 6167"/>
              <a:gd name="T101" fmla="*/ 1238935 h 6398"/>
              <a:gd name="T102" fmla="*/ 1023552 w 6167"/>
              <a:gd name="T103" fmla="*/ 1312479 h 6398"/>
              <a:gd name="T104" fmla="*/ 1000913 w 6167"/>
              <a:gd name="T105" fmla="*/ 1387214 h 6398"/>
              <a:gd name="T106" fmla="*/ 1048873 w 6167"/>
              <a:gd name="T107" fmla="*/ 1485471 h 6398"/>
              <a:gd name="T108" fmla="*/ 1148964 w 6167"/>
              <a:gd name="T109" fmla="*/ 1878203 h 6398"/>
              <a:gd name="T110" fmla="*/ 952952 w 6167"/>
              <a:gd name="T111" fmla="*/ 1640896 h 6398"/>
              <a:gd name="T112" fmla="*/ 676808 w 6167"/>
              <a:gd name="T113" fmla="*/ 1340170 h 6398"/>
              <a:gd name="T114" fmla="*/ 537097 w 6167"/>
              <a:gd name="T115" fmla="*/ 1361608 h 6398"/>
              <a:gd name="T116" fmla="*/ 38726 w 6167"/>
              <a:gd name="T117" fmla="*/ 1696278 h 6398"/>
              <a:gd name="T118" fmla="*/ 1787 w 6167"/>
              <a:gd name="T119" fmla="*/ 1905000 h 6398"/>
              <a:gd name="T120" fmla="*/ 1237438 w 6167"/>
              <a:gd name="T121" fmla="*/ 1465522 h 6398"/>
              <a:gd name="T122" fmla="*/ 1347658 w 6167"/>
              <a:gd name="T123" fmla="*/ 1905000 h 639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6167" h="6398">
                <a:moveTo>
                  <a:pt x="5333" y="1439"/>
                </a:moveTo>
                <a:lnTo>
                  <a:pt x="5333" y="1439"/>
                </a:lnTo>
                <a:lnTo>
                  <a:pt x="5318" y="1425"/>
                </a:lnTo>
                <a:lnTo>
                  <a:pt x="5303" y="1410"/>
                </a:lnTo>
                <a:lnTo>
                  <a:pt x="5291" y="1396"/>
                </a:lnTo>
                <a:lnTo>
                  <a:pt x="5281" y="1382"/>
                </a:lnTo>
                <a:lnTo>
                  <a:pt x="5271" y="1369"/>
                </a:lnTo>
                <a:lnTo>
                  <a:pt x="5262" y="1355"/>
                </a:lnTo>
                <a:lnTo>
                  <a:pt x="5255" y="1342"/>
                </a:lnTo>
                <a:lnTo>
                  <a:pt x="5250" y="1328"/>
                </a:lnTo>
                <a:lnTo>
                  <a:pt x="5246" y="1316"/>
                </a:lnTo>
                <a:lnTo>
                  <a:pt x="5243" y="1303"/>
                </a:lnTo>
                <a:lnTo>
                  <a:pt x="5242" y="1291"/>
                </a:lnTo>
                <a:lnTo>
                  <a:pt x="5242" y="1279"/>
                </a:lnTo>
                <a:lnTo>
                  <a:pt x="5244" y="1267"/>
                </a:lnTo>
                <a:lnTo>
                  <a:pt x="5248" y="1255"/>
                </a:lnTo>
                <a:lnTo>
                  <a:pt x="5252" y="1244"/>
                </a:lnTo>
                <a:lnTo>
                  <a:pt x="5258" y="1232"/>
                </a:lnTo>
                <a:lnTo>
                  <a:pt x="5271" y="1209"/>
                </a:lnTo>
                <a:lnTo>
                  <a:pt x="5283" y="1185"/>
                </a:lnTo>
                <a:lnTo>
                  <a:pt x="5294" y="1159"/>
                </a:lnTo>
                <a:lnTo>
                  <a:pt x="5303" y="1132"/>
                </a:lnTo>
                <a:lnTo>
                  <a:pt x="5312" y="1102"/>
                </a:lnTo>
                <a:lnTo>
                  <a:pt x="5321" y="1072"/>
                </a:lnTo>
                <a:lnTo>
                  <a:pt x="5327" y="1040"/>
                </a:lnTo>
                <a:lnTo>
                  <a:pt x="5333" y="1006"/>
                </a:lnTo>
                <a:lnTo>
                  <a:pt x="5336" y="992"/>
                </a:lnTo>
                <a:lnTo>
                  <a:pt x="5338" y="979"/>
                </a:lnTo>
                <a:lnTo>
                  <a:pt x="5338" y="965"/>
                </a:lnTo>
                <a:lnTo>
                  <a:pt x="5338" y="952"/>
                </a:lnTo>
                <a:lnTo>
                  <a:pt x="5337" y="939"/>
                </a:lnTo>
                <a:lnTo>
                  <a:pt x="5335" y="925"/>
                </a:lnTo>
                <a:lnTo>
                  <a:pt x="5332" y="912"/>
                </a:lnTo>
                <a:lnTo>
                  <a:pt x="5327" y="900"/>
                </a:lnTo>
                <a:lnTo>
                  <a:pt x="5323" y="887"/>
                </a:lnTo>
                <a:lnTo>
                  <a:pt x="5317" y="875"/>
                </a:lnTo>
                <a:lnTo>
                  <a:pt x="5309" y="864"/>
                </a:lnTo>
                <a:lnTo>
                  <a:pt x="5301" y="852"/>
                </a:lnTo>
                <a:lnTo>
                  <a:pt x="5291" y="841"/>
                </a:lnTo>
                <a:lnTo>
                  <a:pt x="5282" y="830"/>
                </a:lnTo>
                <a:lnTo>
                  <a:pt x="5271" y="819"/>
                </a:lnTo>
                <a:lnTo>
                  <a:pt x="5258" y="810"/>
                </a:lnTo>
                <a:lnTo>
                  <a:pt x="5234" y="789"/>
                </a:lnTo>
                <a:lnTo>
                  <a:pt x="5212" y="767"/>
                </a:lnTo>
                <a:lnTo>
                  <a:pt x="5192" y="745"/>
                </a:lnTo>
                <a:lnTo>
                  <a:pt x="5176" y="723"/>
                </a:lnTo>
                <a:lnTo>
                  <a:pt x="5163" y="700"/>
                </a:lnTo>
                <a:lnTo>
                  <a:pt x="5156" y="688"/>
                </a:lnTo>
                <a:lnTo>
                  <a:pt x="5152" y="676"/>
                </a:lnTo>
                <a:lnTo>
                  <a:pt x="5147" y="665"/>
                </a:lnTo>
                <a:lnTo>
                  <a:pt x="5143" y="653"/>
                </a:lnTo>
                <a:lnTo>
                  <a:pt x="5140" y="641"/>
                </a:lnTo>
                <a:lnTo>
                  <a:pt x="5137" y="628"/>
                </a:lnTo>
                <a:lnTo>
                  <a:pt x="5131" y="600"/>
                </a:lnTo>
                <a:lnTo>
                  <a:pt x="5127" y="571"/>
                </a:lnTo>
                <a:lnTo>
                  <a:pt x="5124" y="545"/>
                </a:lnTo>
                <a:lnTo>
                  <a:pt x="5123" y="519"/>
                </a:lnTo>
                <a:lnTo>
                  <a:pt x="5123" y="494"/>
                </a:lnTo>
                <a:lnTo>
                  <a:pt x="5125" y="470"/>
                </a:lnTo>
                <a:lnTo>
                  <a:pt x="5130" y="448"/>
                </a:lnTo>
                <a:lnTo>
                  <a:pt x="5135" y="426"/>
                </a:lnTo>
                <a:lnTo>
                  <a:pt x="5142" y="404"/>
                </a:lnTo>
                <a:lnTo>
                  <a:pt x="5151" y="385"/>
                </a:lnTo>
                <a:lnTo>
                  <a:pt x="5160" y="366"/>
                </a:lnTo>
                <a:lnTo>
                  <a:pt x="5172" y="349"/>
                </a:lnTo>
                <a:lnTo>
                  <a:pt x="5185" y="331"/>
                </a:lnTo>
                <a:lnTo>
                  <a:pt x="5201" y="315"/>
                </a:lnTo>
                <a:lnTo>
                  <a:pt x="5217" y="301"/>
                </a:lnTo>
                <a:lnTo>
                  <a:pt x="5236" y="286"/>
                </a:lnTo>
                <a:lnTo>
                  <a:pt x="5273" y="259"/>
                </a:lnTo>
                <a:lnTo>
                  <a:pt x="5309" y="228"/>
                </a:lnTo>
                <a:lnTo>
                  <a:pt x="5345" y="197"/>
                </a:lnTo>
                <a:lnTo>
                  <a:pt x="5381" y="162"/>
                </a:lnTo>
                <a:lnTo>
                  <a:pt x="5415" y="125"/>
                </a:lnTo>
                <a:lnTo>
                  <a:pt x="5449" y="85"/>
                </a:lnTo>
                <a:lnTo>
                  <a:pt x="5483" y="44"/>
                </a:lnTo>
                <a:lnTo>
                  <a:pt x="5515" y="0"/>
                </a:lnTo>
                <a:lnTo>
                  <a:pt x="5518" y="26"/>
                </a:lnTo>
                <a:lnTo>
                  <a:pt x="5519" y="53"/>
                </a:lnTo>
                <a:lnTo>
                  <a:pt x="5519" y="78"/>
                </a:lnTo>
                <a:lnTo>
                  <a:pt x="5518" y="102"/>
                </a:lnTo>
                <a:lnTo>
                  <a:pt x="5514" y="126"/>
                </a:lnTo>
                <a:lnTo>
                  <a:pt x="5510" y="150"/>
                </a:lnTo>
                <a:lnTo>
                  <a:pt x="5504" y="172"/>
                </a:lnTo>
                <a:lnTo>
                  <a:pt x="5498" y="195"/>
                </a:lnTo>
                <a:lnTo>
                  <a:pt x="5490" y="216"/>
                </a:lnTo>
                <a:lnTo>
                  <a:pt x="5480" y="237"/>
                </a:lnTo>
                <a:lnTo>
                  <a:pt x="5471" y="258"/>
                </a:lnTo>
                <a:lnTo>
                  <a:pt x="5459" y="279"/>
                </a:lnTo>
                <a:lnTo>
                  <a:pt x="5444" y="298"/>
                </a:lnTo>
                <a:lnTo>
                  <a:pt x="5430" y="318"/>
                </a:lnTo>
                <a:lnTo>
                  <a:pt x="5414" y="337"/>
                </a:lnTo>
                <a:lnTo>
                  <a:pt x="5396" y="354"/>
                </a:lnTo>
                <a:lnTo>
                  <a:pt x="5382" y="376"/>
                </a:lnTo>
                <a:lnTo>
                  <a:pt x="5370" y="397"/>
                </a:lnTo>
                <a:lnTo>
                  <a:pt x="5359" y="417"/>
                </a:lnTo>
                <a:lnTo>
                  <a:pt x="5352" y="438"/>
                </a:lnTo>
                <a:lnTo>
                  <a:pt x="5346" y="459"/>
                </a:lnTo>
                <a:lnTo>
                  <a:pt x="5343" y="480"/>
                </a:lnTo>
                <a:lnTo>
                  <a:pt x="5343" y="500"/>
                </a:lnTo>
                <a:lnTo>
                  <a:pt x="5344" y="520"/>
                </a:lnTo>
                <a:lnTo>
                  <a:pt x="5348" y="541"/>
                </a:lnTo>
                <a:lnTo>
                  <a:pt x="5354" y="562"/>
                </a:lnTo>
                <a:lnTo>
                  <a:pt x="5362" y="581"/>
                </a:lnTo>
                <a:lnTo>
                  <a:pt x="5373" y="602"/>
                </a:lnTo>
                <a:lnTo>
                  <a:pt x="5386" y="622"/>
                </a:lnTo>
                <a:lnTo>
                  <a:pt x="5402" y="641"/>
                </a:lnTo>
                <a:lnTo>
                  <a:pt x="5419" y="661"/>
                </a:lnTo>
                <a:lnTo>
                  <a:pt x="5440" y="682"/>
                </a:lnTo>
                <a:lnTo>
                  <a:pt x="5480" y="720"/>
                </a:lnTo>
                <a:lnTo>
                  <a:pt x="5519" y="757"/>
                </a:lnTo>
                <a:lnTo>
                  <a:pt x="5553" y="793"/>
                </a:lnTo>
                <a:lnTo>
                  <a:pt x="5583" y="828"/>
                </a:lnTo>
                <a:lnTo>
                  <a:pt x="5609" y="862"/>
                </a:lnTo>
                <a:lnTo>
                  <a:pt x="5633" y="894"/>
                </a:lnTo>
                <a:lnTo>
                  <a:pt x="5653" y="924"/>
                </a:lnTo>
                <a:lnTo>
                  <a:pt x="5669" y="954"/>
                </a:lnTo>
                <a:lnTo>
                  <a:pt x="5679" y="976"/>
                </a:lnTo>
                <a:lnTo>
                  <a:pt x="5687" y="998"/>
                </a:lnTo>
                <a:lnTo>
                  <a:pt x="5693" y="1017"/>
                </a:lnTo>
                <a:lnTo>
                  <a:pt x="5697" y="1037"/>
                </a:lnTo>
                <a:lnTo>
                  <a:pt x="5698" y="1055"/>
                </a:lnTo>
                <a:lnTo>
                  <a:pt x="5697" y="1073"/>
                </a:lnTo>
                <a:lnTo>
                  <a:pt x="5695" y="1090"/>
                </a:lnTo>
                <a:lnTo>
                  <a:pt x="5689" y="1106"/>
                </a:lnTo>
                <a:lnTo>
                  <a:pt x="5682" y="1121"/>
                </a:lnTo>
                <a:lnTo>
                  <a:pt x="5673" y="1135"/>
                </a:lnTo>
                <a:lnTo>
                  <a:pt x="5662" y="1148"/>
                </a:lnTo>
                <a:lnTo>
                  <a:pt x="5649" y="1160"/>
                </a:lnTo>
                <a:lnTo>
                  <a:pt x="5633" y="1172"/>
                </a:lnTo>
                <a:lnTo>
                  <a:pt x="5616" y="1183"/>
                </a:lnTo>
                <a:lnTo>
                  <a:pt x="5595" y="1193"/>
                </a:lnTo>
                <a:lnTo>
                  <a:pt x="5573" y="1202"/>
                </a:lnTo>
                <a:lnTo>
                  <a:pt x="5551" y="1211"/>
                </a:lnTo>
                <a:lnTo>
                  <a:pt x="5530" y="1220"/>
                </a:lnTo>
                <a:lnTo>
                  <a:pt x="5509" y="1231"/>
                </a:lnTo>
                <a:lnTo>
                  <a:pt x="5489" y="1242"/>
                </a:lnTo>
                <a:lnTo>
                  <a:pt x="5471" y="1254"/>
                </a:lnTo>
                <a:lnTo>
                  <a:pt x="5453" y="1267"/>
                </a:lnTo>
                <a:lnTo>
                  <a:pt x="5437" y="1280"/>
                </a:lnTo>
                <a:lnTo>
                  <a:pt x="5421" y="1295"/>
                </a:lnTo>
                <a:lnTo>
                  <a:pt x="5407" y="1310"/>
                </a:lnTo>
                <a:lnTo>
                  <a:pt x="5393" y="1326"/>
                </a:lnTo>
                <a:lnTo>
                  <a:pt x="5381" y="1343"/>
                </a:lnTo>
                <a:lnTo>
                  <a:pt x="5369" y="1360"/>
                </a:lnTo>
                <a:lnTo>
                  <a:pt x="5359" y="1379"/>
                </a:lnTo>
                <a:lnTo>
                  <a:pt x="5349" y="1398"/>
                </a:lnTo>
                <a:lnTo>
                  <a:pt x="5341" y="1418"/>
                </a:lnTo>
                <a:lnTo>
                  <a:pt x="5333" y="1439"/>
                </a:lnTo>
                <a:close/>
                <a:moveTo>
                  <a:pt x="4601" y="2483"/>
                </a:moveTo>
                <a:lnTo>
                  <a:pt x="4601" y="2483"/>
                </a:lnTo>
                <a:lnTo>
                  <a:pt x="4588" y="2485"/>
                </a:lnTo>
                <a:lnTo>
                  <a:pt x="4575" y="2489"/>
                </a:lnTo>
                <a:lnTo>
                  <a:pt x="4562" y="2493"/>
                </a:lnTo>
                <a:lnTo>
                  <a:pt x="4549" y="2500"/>
                </a:lnTo>
                <a:lnTo>
                  <a:pt x="4537" y="2506"/>
                </a:lnTo>
                <a:lnTo>
                  <a:pt x="4524" y="2515"/>
                </a:lnTo>
                <a:lnTo>
                  <a:pt x="4512" y="2526"/>
                </a:lnTo>
                <a:lnTo>
                  <a:pt x="4498" y="2537"/>
                </a:lnTo>
                <a:lnTo>
                  <a:pt x="4486" y="2549"/>
                </a:lnTo>
                <a:lnTo>
                  <a:pt x="4474" y="2563"/>
                </a:lnTo>
                <a:lnTo>
                  <a:pt x="4462" y="2578"/>
                </a:lnTo>
                <a:lnTo>
                  <a:pt x="4450" y="2596"/>
                </a:lnTo>
                <a:lnTo>
                  <a:pt x="4438" y="2613"/>
                </a:lnTo>
                <a:lnTo>
                  <a:pt x="4426" y="2633"/>
                </a:lnTo>
                <a:lnTo>
                  <a:pt x="4415" y="2654"/>
                </a:lnTo>
                <a:lnTo>
                  <a:pt x="4403" y="2676"/>
                </a:lnTo>
                <a:lnTo>
                  <a:pt x="4419" y="2703"/>
                </a:lnTo>
                <a:lnTo>
                  <a:pt x="4434" y="2731"/>
                </a:lnTo>
                <a:lnTo>
                  <a:pt x="4466" y="2796"/>
                </a:lnTo>
                <a:lnTo>
                  <a:pt x="4501" y="2870"/>
                </a:lnTo>
                <a:lnTo>
                  <a:pt x="4539" y="2952"/>
                </a:lnTo>
                <a:lnTo>
                  <a:pt x="4557" y="2994"/>
                </a:lnTo>
                <a:lnTo>
                  <a:pt x="4573" y="3035"/>
                </a:lnTo>
                <a:lnTo>
                  <a:pt x="4585" y="3071"/>
                </a:lnTo>
                <a:lnTo>
                  <a:pt x="4593" y="3105"/>
                </a:lnTo>
                <a:lnTo>
                  <a:pt x="4600" y="3136"/>
                </a:lnTo>
                <a:lnTo>
                  <a:pt x="4603" y="3164"/>
                </a:lnTo>
                <a:lnTo>
                  <a:pt x="4604" y="3177"/>
                </a:lnTo>
                <a:lnTo>
                  <a:pt x="4603" y="3190"/>
                </a:lnTo>
                <a:lnTo>
                  <a:pt x="4603" y="3201"/>
                </a:lnTo>
                <a:lnTo>
                  <a:pt x="4601" y="3212"/>
                </a:lnTo>
                <a:lnTo>
                  <a:pt x="4601" y="3219"/>
                </a:lnTo>
                <a:lnTo>
                  <a:pt x="4600" y="3226"/>
                </a:lnTo>
                <a:lnTo>
                  <a:pt x="4598" y="3233"/>
                </a:lnTo>
                <a:lnTo>
                  <a:pt x="4596" y="3239"/>
                </a:lnTo>
                <a:lnTo>
                  <a:pt x="4592" y="3245"/>
                </a:lnTo>
                <a:lnTo>
                  <a:pt x="4589" y="3250"/>
                </a:lnTo>
                <a:lnTo>
                  <a:pt x="4585" y="3255"/>
                </a:lnTo>
                <a:lnTo>
                  <a:pt x="4579" y="3260"/>
                </a:lnTo>
                <a:lnTo>
                  <a:pt x="4574" y="3265"/>
                </a:lnTo>
                <a:lnTo>
                  <a:pt x="4567" y="3269"/>
                </a:lnTo>
                <a:lnTo>
                  <a:pt x="4553" y="3276"/>
                </a:lnTo>
                <a:lnTo>
                  <a:pt x="4536" y="3283"/>
                </a:lnTo>
                <a:lnTo>
                  <a:pt x="4515" y="3287"/>
                </a:lnTo>
                <a:lnTo>
                  <a:pt x="4495" y="3292"/>
                </a:lnTo>
                <a:lnTo>
                  <a:pt x="4477" y="3297"/>
                </a:lnTo>
                <a:lnTo>
                  <a:pt x="4461" y="3302"/>
                </a:lnTo>
                <a:lnTo>
                  <a:pt x="4448" y="3309"/>
                </a:lnTo>
                <a:lnTo>
                  <a:pt x="4437" y="3316"/>
                </a:lnTo>
                <a:lnTo>
                  <a:pt x="4429" y="3323"/>
                </a:lnTo>
                <a:lnTo>
                  <a:pt x="4422" y="3332"/>
                </a:lnTo>
                <a:lnTo>
                  <a:pt x="4419" y="3341"/>
                </a:lnTo>
                <a:lnTo>
                  <a:pt x="4411" y="3359"/>
                </a:lnTo>
                <a:lnTo>
                  <a:pt x="4407" y="3376"/>
                </a:lnTo>
                <a:lnTo>
                  <a:pt x="4403" y="3393"/>
                </a:lnTo>
                <a:lnTo>
                  <a:pt x="4401" y="3408"/>
                </a:lnTo>
                <a:lnTo>
                  <a:pt x="4401" y="3424"/>
                </a:lnTo>
                <a:lnTo>
                  <a:pt x="4403" y="3439"/>
                </a:lnTo>
                <a:lnTo>
                  <a:pt x="4408" y="3454"/>
                </a:lnTo>
                <a:lnTo>
                  <a:pt x="4413" y="3468"/>
                </a:lnTo>
                <a:lnTo>
                  <a:pt x="4420" y="3482"/>
                </a:lnTo>
                <a:lnTo>
                  <a:pt x="4426" y="3493"/>
                </a:lnTo>
                <a:lnTo>
                  <a:pt x="4434" y="3502"/>
                </a:lnTo>
                <a:lnTo>
                  <a:pt x="4441" y="3510"/>
                </a:lnTo>
                <a:lnTo>
                  <a:pt x="4448" y="3517"/>
                </a:lnTo>
                <a:lnTo>
                  <a:pt x="4456" y="3521"/>
                </a:lnTo>
                <a:lnTo>
                  <a:pt x="4463" y="3523"/>
                </a:lnTo>
                <a:lnTo>
                  <a:pt x="4471" y="3524"/>
                </a:lnTo>
                <a:lnTo>
                  <a:pt x="4472" y="3525"/>
                </a:lnTo>
                <a:lnTo>
                  <a:pt x="4474" y="3529"/>
                </a:lnTo>
                <a:lnTo>
                  <a:pt x="4477" y="3541"/>
                </a:lnTo>
                <a:lnTo>
                  <a:pt x="4480" y="3561"/>
                </a:lnTo>
                <a:lnTo>
                  <a:pt x="4481" y="3590"/>
                </a:lnTo>
                <a:lnTo>
                  <a:pt x="4484" y="3619"/>
                </a:lnTo>
                <a:lnTo>
                  <a:pt x="4486" y="3641"/>
                </a:lnTo>
                <a:lnTo>
                  <a:pt x="4489" y="3648"/>
                </a:lnTo>
                <a:lnTo>
                  <a:pt x="4491" y="3653"/>
                </a:lnTo>
                <a:lnTo>
                  <a:pt x="4493" y="3656"/>
                </a:lnTo>
                <a:lnTo>
                  <a:pt x="4495" y="3657"/>
                </a:lnTo>
                <a:lnTo>
                  <a:pt x="4513" y="3657"/>
                </a:lnTo>
                <a:lnTo>
                  <a:pt x="4533" y="3661"/>
                </a:lnTo>
                <a:lnTo>
                  <a:pt x="4559" y="3665"/>
                </a:lnTo>
                <a:lnTo>
                  <a:pt x="4587" y="3671"/>
                </a:lnTo>
                <a:lnTo>
                  <a:pt x="4658" y="3687"/>
                </a:lnTo>
                <a:lnTo>
                  <a:pt x="4745" y="3710"/>
                </a:lnTo>
                <a:lnTo>
                  <a:pt x="4789" y="3721"/>
                </a:lnTo>
                <a:lnTo>
                  <a:pt x="4826" y="3730"/>
                </a:lnTo>
                <a:lnTo>
                  <a:pt x="4857" y="3736"/>
                </a:lnTo>
                <a:lnTo>
                  <a:pt x="4881" y="3738"/>
                </a:lnTo>
                <a:lnTo>
                  <a:pt x="4891" y="3738"/>
                </a:lnTo>
                <a:lnTo>
                  <a:pt x="4898" y="3738"/>
                </a:lnTo>
                <a:lnTo>
                  <a:pt x="4905" y="3737"/>
                </a:lnTo>
                <a:lnTo>
                  <a:pt x="4909" y="3735"/>
                </a:lnTo>
                <a:lnTo>
                  <a:pt x="4912" y="3733"/>
                </a:lnTo>
                <a:lnTo>
                  <a:pt x="4915" y="3730"/>
                </a:lnTo>
                <a:lnTo>
                  <a:pt x="4914" y="3725"/>
                </a:lnTo>
                <a:lnTo>
                  <a:pt x="4912" y="3721"/>
                </a:lnTo>
                <a:lnTo>
                  <a:pt x="4904" y="3703"/>
                </a:lnTo>
                <a:lnTo>
                  <a:pt x="4896" y="3687"/>
                </a:lnTo>
                <a:lnTo>
                  <a:pt x="4889" y="3672"/>
                </a:lnTo>
                <a:lnTo>
                  <a:pt x="4885" y="3657"/>
                </a:lnTo>
                <a:lnTo>
                  <a:pt x="4881" y="3643"/>
                </a:lnTo>
                <a:lnTo>
                  <a:pt x="4879" y="3630"/>
                </a:lnTo>
                <a:lnTo>
                  <a:pt x="4877" y="3618"/>
                </a:lnTo>
                <a:lnTo>
                  <a:pt x="4877" y="3606"/>
                </a:lnTo>
                <a:lnTo>
                  <a:pt x="4879" y="3596"/>
                </a:lnTo>
                <a:lnTo>
                  <a:pt x="4880" y="3586"/>
                </a:lnTo>
                <a:lnTo>
                  <a:pt x="4884" y="3578"/>
                </a:lnTo>
                <a:lnTo>
                  <a:pt x="4888" y="3569"/>
                </a:lnTo>
                <a:lnTo>
                  <a:pt x="4894" y="3561"/>
                </a:lnTo>
                <a:lnTo>
                  <a:pt x="4900" y="3555"/>
                </a:lnTo>
                <a:lnTo>
                  <a:pt x="4909" y="3549"/>
                </a:lnTo>
                <a:lnTo>
                  <a:pt x="4918" y="3545"/>
                </a:lnTo>
                <a:lnTo>
                  <a:pt x="4959" y="3527"/>
                </a:lnTo>
                <a:lnTo>
                  <a:pt x="5003" y="3512"/>
                </a:lnTo>
                <a:lnTo>
                  <a:pt x="5051" y="3498"/>
                </a:lnTo>
                <a:lnTo>
                  <a:pt x="5101" y="3484"/>
                </a:lnTo>
                <a:lnTo>
                  <a:pt x="5127" y="3476"/>
                </a:lnTo>
                <a:lnTo>
                  <a:pt x="5152" y="3467"/>
                </a:lnTo>
                <a:lnTo>
                  <a:pt x="5175" y="3458"/>
                </a:lnTo>
                <a:lnTo>
                  <a:pt x="5196" y="3447"/>
                </a:lnTo>
                <a:lnTo>
                  <a:pt x="5217" y="3434"/>
                </a:lnTo>
                <a:lnTo>
                  <a:pt x="5236" y="3420"/>
                </a:lnTo>
                <a:lnTo>
                  <a:pt x="5253" y="3405"/>
                </a:lnTo>
                <a:lnTo>
                  <a:pt x="5270" y="3388"/>
                </a:lnTo>
                <a:lnTo>
                  <a:pt x="5277" y="3378"/>
                </a:lnTo>
                <a:lnTo>
                  <a:pt x="5283" y="3368"/>
                </a:lnTo>
                <a:lnTo>
                  <a:pt x="5288" y="3356"/>
                </a:lnTo>
                <a:lnTo>
                  <a:pt x="5291" y="3343"/>
                </a:lnTo>
                <a:lnTo>
                  <a:pt x="5293" y="3330"/>
                </a:lnTo>
                <a:lnTo>
                  <a:pt x="5294" y="3314"/>
                </a:lnTo>
                <a:lnTo>
                  <a:pt x="5294" y="3299"/>
                </a:lnTo>
                <a:lnTo>
                  <a:pt x="5291" y="3282"/>
                </a:lnTo>
                <a:lnTo>
                  <a:pt x="5288" y="3263"/>
                </a:lnTo>
                <a:lnTo>
                  <a:pt x="5284" y="3245"/>
                </a:lnTo>
                <a:lnTo>
                  <a:pt x="5277" y="3224"/>
                </a:lnTo>
                <a:lnTo>
                  <a:pt x="5271" y="3203"/>
                </a:lnTo>
                <a:lnTo>
                  <a:pt x="5262" y="3180"/>
                </a:lnTo>
                <a:lnTo>
                  <a:pt x="5252" y="3157"/>
                </a:lnTo>
                <a:lnTo>
                  <a:pt x="5241" y="3132"/>
                </a:lnTo>
                <a:lnTo>
                  <a:pt x="5228" y="3107"/>
                </a:lnTo>
                <a:lnTo>
                  <a:pt x="5216" y="3081"/>
                </a:lnTo>
                <a:lnTo>
                  <a:pt x="5205" y="3054"/>
                </a:lnTo>
                <a:lnTo>
                  <a:pt x="5195" y="3029"/>
                </a:lnTo>
                <a:lnTo>
                  <a:pt x="5187" y="3003"/>
                </a:lnTo>
                <a:lnTo>
                  <a:pt x="5179" y="2979"/>
                </a:lnTo>
                <a:lnTo>
                  <a:pt x="5172" y="2954"/>
                </a:lnTo>
                <a:lnTo>
                  <a:pt x="5167" y="2929"/>
                </a:lnTo>
                <a:lnTo>
                  <a:pt x="5163" y="2905"/>
                </a:lnTo>
                <a:lnTo>
                  <a:pt x="5159" y="2881"/>
                </a:lnTo>
                <a:lnTo>
                  <a:pt x="5157" y="2857"/>
                </a:lnTo>
                <a:lnTo>
                  <a:pt x="5156" y="2834"/>
                </a:lnTo>
                <a:lnTo>
                  <a:pt x="5156" y="2811"/>
                </a:lnTo>
                <a:lnTo>
                  <a:pt x="5157" y="2788"/>
                </a:lnTo>
                <a:lnTo>
                  <a:pt x="5159" y="2765"/>
                </a:lnTo>
                <a:lnTo>
                  <a:pt x="5163" y="2742"/>
                </a:lnTo>
                <a:lnTo>
                  <a:pt x="5167" y="2720"/>
                </a:lnTo>
                <a:lnTo>
                  <a:pt x="5172" y="2698"/>
                </a:lnTo>
                <a:lnTo>
                  <a:pt x="5179" y="2676"/>
                </a:lnTo>
                <a:lnTo>
                  <a:pt x="5187" y="2656"/>
                </a:lnTo>
                <a:lnTo>
                  <a:pt x="5195" y="2634"/>
                </a:lnTo>
                <a:lnTo>
                  <a:pt x="5205" y="2613"/>
                </a:lnTo>
                <a:lnTo>
                  <a:pt x="5215" y="2592"/>
                </a:lnTo>
                <a:lnTo>
                  <a:pt x="5227" y="2573"/>
                </a:lnTo>
                <a:lnTo>
                  <a:pt x="5240" y="2552"/>
                </a:lnTo>
                <a:lnTo>
                  <a:pt x="5254" y="2532"/>
                </a:lnTo>
                <a:lnTo>
                  <a:pt x="5270" y="2513"/>
                </a:lnTo>
                <a:lnTo>
                  <a:pt x="5285" y="2494"/>
                </a:lnTo>
                <a:lnTo>
                  <a:pt x="5302" y="2474"/>
                </a:lnTo>
                <a:lnTo>
                  <a:pt x="5321" y="2456"/>
                </a:lnTo>
                <a:lnTo>
                  <a:pt x="5341" y="2437"/>
                </a:lnTo>
                <a:lnTo>
                  <a:pt x="5361" y="2420"/>
                </a:lnTo>
                <a:lnTo>
                  <a:pt x="5382" y="2402"/>
                </a:lnTo>
                <a:lnTo>
                  <a:pt x="5352" y="2409"/>
                </a:lnTo>
                <a:lnTo>
                  <a:pt x="5319" y="2414"/>
                </a:lnTo>
                <a:lnTo>
                  <a:pt x="5246" y="2427"/>
                </a:lnTo>
                <a:lnTo>
                  <a:pt x="5163" y="2438"/>
                </a:lnTo>
                <a:lnTo>
                  <a:pt x="5070" y="2449"/>
                </a:lnTo>
                <a:lnTo>
                  <a:pt x="4967" y="2459"/>
                </a:lnTo>
                <a:lnTo>
                  <a:pt x="4855" y="2468"/>
                </a:lnTo>
                <a:lnTo>
                  <a:pt x="4732" y="2475"/>
                </a:lnTo>
                <a:lnTo>
                  <a:pt x="4601" y="2483"/>
                </a:lnTo>
                <a:close/>
                <a:moveTo>
                  <a:pt x="4524" y="6398"/>
                </a:moveTo>
                <a:lnTo>
                  <a:pt x="6167" y="6398"/>
                </a:lnTo>
                <a:lnTo>
                  <a:pt x="6129" y="6304"/>
                </a:lnTo>
                <a:lnTo>
                  <a:pt x="6088" y="6208"/>
                </a:lnTo>
                <a:lnTo>
                  <a:pt x="6043" y="6109"/>
                </a:lnTo>
                <a:lnTo>
                  <a:pt x="5995" y="6007"/>
                </a:lnTo>
                <a:lnTo>
                  <a:pt x="5944" y="5903"/>
                </a:lnTo>
                <a:lnTo>
                  <a:pt x="5890" y="5796"/>
                </a:lnTo>
                <a:lnTo>
                  <a:pt x="5832" y="5688"/>
                </a:lnTo>
                <a:lnTo>
                  <a:pt x="5771" y="5577"/>
                </a:lnTo>
                <a:lnTo>
                  <a:pt x="5739" y="5521"/>
                </a:lnTo>
                <a:lnTo>
                  <a:pt x="5707" y="5470"/>
                </a:lnTo>
                <a:lnTo>
                  <a:pt x="5690" y="5445"/>
                </a:lnTo>
                <a:lnTo>
                  <a:pt x="5673" y="5422"/>
                </a:lnTo>
                <a:lnTo>
                  <a:pt x="5655" y="5398"/>
                </a:lnTo>
                <a:lnTo>
                  <a:pt x="5638" y="5376"/>
                </a:lnTo>
                <a:lnTo>
                  <a:pt x="5619" y="5354"/>
                </a:lnTo>
                <a:lnTo>
                  <a:pt x="5601" y="5333"/>
                </a:lnTo>
                <a:lnTo>
                  <a:pt x="5582" y="5312"/>
                </a:lnTo>
                <a:lnTo>
                  <a:pt x="5563" y="5294"/>
                </a:lnTo>
                <a:lnTo>
                  <a:pt x="5544" y="5275"/>
                </a:lnTo>
                <a:lnTo>
                  <a:pt x="5525" y="5257"/>
                </a:lnTo>
                <a:lnTo>
                  <a:pt x="5504" y="5240"/>
                </a:lnTo>
                <a:lnTo>
                  <a:pt x="5485" y="5224"/>
                </a:lnTo>
                <a:lnTo>
                  <a:pt x="5464" y="5209"/>
                </a:lnTo>
                <a:lnTo>
                  <a:pt x="5443" y="5193"/>
                </a:lnTo>
                <a:lnTo>
                  <a:pt x="5423" y="5179"/>
                </a:lnTo>
                <a:lnTo>
                  <a:pt x="5402" y="5166"/>
                </a:lnTo>
                <a:lnTo>
                  <a:pt x="5380" y="5154"/>
                </a:lnTo>
                <a:lnTo>
                  <a:pt x="5358" y="5142"/>
                </a:lnTo>
                <a:lnTo>
                  <a:pt x="5336" y="5131"/>
                </a:lnTo>
                <a:lnTo>
                  <a:pt x="5313" y="5120"/>
                </a:lnTo>
                <a:lnTo>
                  <a:pt x="5290" y="5111"/>
                </a:lnTo>
                <a:lnTo>
                  <a:pt x="5267" y="5103"/>
                </a:lnTo>
                <a:lnTo>
                  <a:pt x="5244" y="5095"/>
                </a:lnTo>
                <a:lnTo>
                  <a:pt x="5220" y="5087"/>
                </a:lnTo>
                <a:lnTo>
                  <a:pt x="5196" y="5081"/>
                </a:lnTo>
                <a:lnTo>
                  <a:pt x="5172" y="5075"/>
                </a:lnTo>
                <a:lnTo>
                  <a:pt x="5147" y="5071"/>
                </a:lnTo>
                <a:lnTo>
                  <a:pt x="5123" y="5067"/>
                </a:lnTo>
                <a:lnTo>
                  <a:pt x="5033" y="5056"/>
                </a:lnTo>
                <a:lnTo>
                  <a:pt x="4991" y="5050"/>
                </a:lnTo>
                <a:lnTo>
                  <a:pt x="4951" y="5044"/>
                </a:lnTo>
                <a:lnTo>
                  <a:pt x="4911" y="5037"/>
                </a:lnTo>
                <a:lnTo>
                  <a:pt x="4875" y="5029"/>
                </a:lnTo>
                <a:lnTo>
                  <a:pt x="4840" y="5022"/>
                </a:lnTo>
                <a:lnTo>
                  <a:pt x="4808" y="5014"/>
                </a:lnTo>
                <a:lnTo>
                  <a:pt x="4777" y="5005"/>
                </a:lnTo>
                <a:lnTo>
                  <a:pt x="4747" y="4997"/>
                </a:lnTo>
                <a:lnTo>
                  <a:pt x="4720" y="4988"/>
                </a:lnTo>
                <a:lnTo>
                  <a:pt x="4695" y="4978"/>
                </a:lnTo>
                <a:lnTo>
                  <a:pt x="4672" y="4968"/>
                </a:lnTo>
                <a:lnTo>
                  <a:pt x="4650" y="4957"/>
                </a:lnTo>
                <a:lnTo>
                  <a:pt x="4631" y="4946"/>
                </a:lnTo>
                <a:lnTo>
                  <a:pt x="4613" y="4934"/>
                </a:lnTo>
                <a:lnTo>
                  <a:pt x="4577" y="4912"/>
                </a:lnTo>
                <a:lnTo>
                  <a:pt x="4536" y="4886"/>
                </a:lnTo>
                <a:lnTo>
                  <a:pt x="4490" y="4860"/>
                </a:lnTo>
                <a:lnTo>
                  <a:pt x="4438" y="4833"/>
                </a:lnTo>
                <a:lnTo>
                  <a:pt x="4382" y="4804"/>
                </a:lnTo>
                <a:lnTo>
                  <a:pt x="4320" y="4775"/>
                </a:lnTo>
                <a:lnTo>
                  <a:pt x="4255" y="4744"/>
                </a:lnTo>
                <a:lnTo>
                  <a:pt x="4184" y="4713"/>
                </a:lnTo>
                <a:lnTo>
                  <a:pt x="4176" y="4708"/>
                </a:lnTo>
                <a:lnTo>
                  <a:pt x="4170" y="4704"/>
                </a:lnTo>
                <a:lnTo>
                  <a:pt x="4164" y="4698"/>
                </a:lnTo>
                <a:lnTo>
                  <a:pt x="4161" y="4693"/>
                </a:lnTo>
                <a:lnTo>
                  <a:pt x="4158" y="4685"/>
                </a:lnTo>
                <a:lnTo>
                  <a:pt x="4155" y="4679"/>
                </a:lnTo>
                <a:lnTo>
                  <a:pt x="4154" y="4670"/>
                </a:lnTo>
                <a:lnTo>
                  <a:pt x="4154" y="4661"/>
                </a:lnTo>
                <a:lnTo>
                  <a:pt x="4155" y="4653"/>
                </a:lnTo>
                <a:lnTo>
                  <a:pt x="4158" y="4642"/>
                </a:lnTo>
                <a:lnTo>
                  <a:pt x="4160" y="4632"/>
                </a:lnTo>
                <a:lnTo>
                  <a:pt x="4164" y="4620"/>
                </a:lnTo>
                <a:lnTo>
                  <a:pt x="4170" y="4608"/>
                </a:lnTo>
                <a:lnTo>
                  <a:pt x="4176" y="4595"/>
                </a:lnTo>
                <a:lnTo>
                  <a:pt x="4192" y="4566"/>
                </a:lnTo>
                <a:lnTo>
                  <a:pt x="4208" y="4539"/>
                </a:lnTo>
                <a:lnTo>
                  <a:pt x="4219" y="4515"/>
                </a:lnTo>
                <a:lnTo>
                  <a:pt x="4223" y="4504"/>
                </a:lnTo>
                <a:lnTo>
                  <a:pt x="4226" y="4493"/>
                </a:lnTo>
                <a:lnTo>
                  <a:pt x="4229" y="4484"/>
                </a:lnTo>
                <a:lnTo>
                  <a:pt x="4230" y="4476"/>
                </a:lnTo>
                <a:lnTo>
                  <a:pt x="4230" y="4468"/>
                </a:lnTo>
                <a:lnTo>
                  <a:pt x="4229" y="4461"/>
                </a:lnTo>
                <a:lnTo>
                  <a:pt x="4225" y="4456"/>
                </a:lnTo>
                <a:lnTo>
                  <a:pt x="4222" y="4451"/>
                </a:lnTo>
                <a:lnTo>
                  <a:pt x="4218" y="4446"/>
                </a:lnTo>
                <a:lnTo>
                  <a:pt x="4212" y="4443"/>
                </a:lnTo>
                <a:lnTo>
                  <a:pt x="4206" y="4441"/>
                </a:lnTo>
                <a:lnTo>
                  <a:pt x="4198" y="4439"/>
                </a:lnTo>
                <a:lnTo>
                  <a:pt x="4175" y="4434"/>
                </a:lnTo>
                <a:lnTo>
                  <a:pt x="4151" y="4428"/>
                </a:lnTo>
                <a:lnTo>
                  <a:pt x="4126" y="4421"/>
                </a:lnTo>
                <a:lnTo>
                  <a:pt x="4100" y="4412"/>
                </a:lnTo>
                <a:lnTo>
                  <a:pt x="4074" y="4404"/>
                </a:lnTo>
                <a:lnTo>
                  <a:pt x="4047" y="4393"/>
                </a:lnTo>
                <a:lnTo>
                  <a:pt x="4019" y="4382"/>
                </a:lnTo>
                <a:lnTo>
                  <a:pt x="3991" y="4369"/>
                </a:lnTo>
                <a:lnTo>
                  <a:pt x="3944" y="4347"/>
                </a:lnTo>
                <a:lnTo>
                  <a:pt x="3918" y="4334"/>
                </a:lnTo>
                <a:lnTo>
                  <a:pt x="3914" y="4331"/>
                </a:lnTo>
                <a:lnTo>
                  <a:pt x="3914" y="4330"/>
                </a:lnTo>
                <a:lnTo>
                  <a:pt x="3916" y="4330"/>
                </a:lnTo>
                <a:lnTo>
                  <a:pt x="3923" y="4331"/>
                </a:lnTo>
                <a:lnTo>
                  <a:pt x="3935" y="4335"/>
                </a:lnTo>
                <a:lnTo>
                  <a:pt x="3958" y="4342"/>
                </a:lnTo>
                <a:lnTo>
                  <a:pt x="3981" y="4349"/>
                </a:lnTo>
                <a:lnTo>
                  <a:pt x="4004" y="4355"/>
                </a:lnTo>
                <a:lnTo>
                  <a:pt x="4027" y="4360"/>
                </a:lnTo>
                <a:lnTo>
                  <a:pt x="4051" y="4363"/>
                </a:lnTo>
                <a:lnTo>
                  <a:pt x="4074" y="4365"/>
                </a:lnTo>
                <a:lnTo>
                  <a:pt x="4096" y="4366"/>
                </a:lnTo>
                <a:lnTo>
                  <a:pt x="4119" y="4365"/>
                </a:lnTo>
                <a:lnTo>
                  <a:pt x="4142" y="4364"/>
                </a:lnTo>
                <a:lnTo>
                  <a:pt x="4165" y="4362"/>
                </a:lnTo>
                <a:lnTo>
                  <a:pt x="4189" y="4358"/>
                </a:lnTo>
                <a:lnTo>
                  <a:pt x="4212" y="4353"/>
                </a:lnTo>
                <a:lnTo>
                  <a:pt x="4235" y="4347"/>
                </a:lnTo>
                <a:lnTo>
                  <a:pt x="4258" y="4339"/>
                </a:lnTo>
                <a:lnTo>
                  <a:pt x="4281" y="4330"/>
                </a:lnTo>
                <a:lnTo>
                  <a:pt x="4304" y="4322"/>
                </a:lnTo>
                <a:lnTo>
                  <a:pt x="4326" y="4310"/>
                </a:lnTo>
                <a:lnTo>
                  <a:pt x="4336" y="4304"/>
                </a:lnTo>
                <a:lnTo>
                  <a:pt x="4346" y="4298"/>
                </a:lnTo>
                <a:lnTo>
                  <a:pt x="4354" y="4290"/>
                </a:lnTo>
                <a:lnTo>
                  <a:pt x="4362" y="4282"/>
                </a:lnTo>
                <a:lnTo>
                  <a:pt x="4370" y="4275"/>
                </a:lnTo>
                <a:lnTo>
                  <a:pt x="4376" y="4267"/>
                </a:lnTo>
                <a:lnTo>
                  <a:pt x="4383" y="4258"/>
                </a:lnTo>
                <a:lnTo>
                  <a:pt x="4388" y="4248"/>
                </a:lnTo>
                <a:lnTo>
                  <a:pt x="4392" y="4240"/>
                </a:lnTo>
                <a:lnTo>
                  <a:pt x="4397" y="4230"/>
                </a:lnTo>
                <a:lnTo>
                  <a:pt x="4401" y="4219"/>
                </a:lnTo>
                <a:lnTo>
                  <a:pt x="4403" y="4208"/>
                </a:lnTo>
                <a:lnTo>
                  <a:pt x="4407" y="4197"/>
                </a:lnTo>
                <a:lnTo>
                  <a:pt x="4408" y="4186"/>
                </a:lnTo>
                <a:lnTo>
                  <a:pt x="4410" y="4161"/>
                </a:lnTo>
                <a:lnTo>
                  <a:pt x="4409" y="4135"/>
                </a:lnTo>
                <a:lnTo>
                  <a:pt x="4406" y="4108"/>
                </a:lnTo>
                <a:lnTo>
                  <a:pt x="4400" y="4078"/>
                </a:lnTo>
                <a:lnTo>
                  <a:pt x="4392" y="4047"/>
                </a:lnTo>
                <a:lnTo>
                  <a:pt x="4382" y="4015"/>
                </a:lnTo>
                <a:lnTo>
                  <a:pt x="4368" y="3980"/>
                </a:lnTo>
                <a:lnTo>
                  <a:pt x="4352" y="3945"/>
                </a:lnTo>
                <a:lnTo>
                  <a:pt x="4353" y="3941"/>
                </a:lnTo>
                <a:lnTo>
                  <a:pt x="4354" y="3937"/>
                </a:lnTo>
                <a:lnTo>
                  <a:pt x="4362" y="3927"/>
                </a:lnTo>
                <a:lnTo>
                  <a:pt x="4374" y="3914"/>
                </a:lnTo>
                <a:lnTo>
                  <a:pt x="4391" y="3898"/>
                </a:lnTo>
                <a:lnTo>
                  <a:pt x="4410" y="3880"/>
                </a:lnTo>
                <a:lnTo>
                  <a:pt x="4417" y="3872"/>
                </a:lnTo>
                <a:lnTo>
                  <a:pt x="4422" y="3864"/>
                </a:lnTo>
                <a:lnTo>
                  <a:pt x="4426" y="3857"/>
                </a:lnTo>
                <a:lnTo>
                  <a:pt x="4430" y="3851"/>
                </a:lnTo>
                <a:lnTo>
                  <a:pt x="4432" y="3844"/>
                </a:lnTo>
                <a:lnTo>
                  <a:pt x="4433" y="3839"/>
                </a:lnTo>
                <a:lnTo>
                  <a:pt x="4509" y="3863"/>
                </a:lnTo>
                <a:lnTo>
                  <a:pt x="4596" y="3890"/>
                </a:lnTo>
                <a:lnTo>
                  <a:pt x="4692" y="3922"/>
                </a:lnTo>
                <a:lnTo>
                  <a:pt x="4798" y="3959"/>
                </a:lnTo>
                <a:lnTo>
                  <a:pt x="4824" y="3968"/>
                </a:lnTo>
                <a:lnTo>
                  <a:pt x="4850" y="3974"/>
                </a:lnTo>
                <a:lnTo>
                  <a:pt x="4874" y="3980"/>
                </a:lnTo>
                <a:lnTo>
                  <a:pt x="4897" y="3983"/>
                </a:lnTo>
                <a:lnTo>
                  <a:pt x="4919" y="3984"/>
                </a:lnTo>
                <a:lnTo>
                  <a:pt x="4939" y="3984"/>
                </a:lnTo>
                <a:lnTo>
                  <a:pt x="4958" y="3982"/>
                </a:lnTo>
                <a:lnTo>
                  <a:pt x="4976" y="3978"/>
                </a:lnTo>
                <a:lnTo>
                  <a:pt x="4992" y="3971"/>
                </a:lnTo>
                <a:lnTo>
                  <a:pt x="5007" y="3963"/>
                </a:lnTo>
                <a:lnTo>
                  <a:pt x="5022" y="3955"/>
                </a:lnTo>
                <a:lnTo>
                  <a:pt x="5034" y="3943"/>
                </a:lnTo>
                <a:lnTo>
                  <a:pt x="5045" y="3929"/>
                </a:lnTo>
                <a:lnTo>
                  <a:pt x="5054" y="3914"/>
                </a:lnTo>
                <a:lnTo>
                  <a:pt x="5063" y="3897"/>
                </a:lnTo>
                <a:lnTo>
                  <a:pt x="5071" y="3878"/>
                </a:lnTo>
                <a:lnTo>
                  <a:pt x="5082" y="3839"/>
                </a:lnTo>
                <a:lnTo>
                  <a:pt x="5093" y="3802"/>
                </a:lnTo>
                <a:lnTo>
                  <a:pt x="5105" y="3768"/>
                </a:lnTo>
                <a:lnTo>
                  <a:pt x="5118" y="3737"/>
                </a:lnTo>
                <a:lnTo>
                  <a:pt x="5130" y="3710"/>
                </a:lnTo>
                <a:lnTo>
                  <a:pt x="5143" y="3686"/>
                </a:lnTo>
                <a:lnTo>
                  <a:pt x="5157" y="3665"/>
                </a:lnTo>
                <a:lnTo>
                  <a:pt x="5171" y="3647"/>
                </a:lnTo>
                <a:lnTo>
                  <a:pt x="5185" y="3632"/>
                </a:lnTo>
                <a:lnTo>
                  <a:pt x="5193" y="3626"/>
                </a:lnTo>
                <a:lnTo>
                  <a:pt x="5201" y="3621"/>
                </a:lnTo>
                <a:lnTo>
                  <a:pt x="5208" y="3616"/>
                </a:lnTo>
                <a:lnTo>
                  <a:pt x="5216" y="3613"/>
                </a:lnTo>
                <a:lnTo>
                  <a:pt x="5224" y="3609"/>
                </a:lnTo>
                <a:lnTo>
                  <a:pt x="5231" y="3608"/>
                </a:lnTo>
                <a:lnTo>
                  <a:pt x="5239" y="3606"/>
                </a:lnTo>
                <a:lnTo>
                  <a:pt x="5248" y="3606"/>
                </a:lnTo>
                <a:lnTo>
                  <a:pt x="5255" y="3606"/>
                </a:lnTo>
                <a:lnTo>
                  <a:pt x="5264" y="3607"/>
                </a:lnTo>
                <a:lnTo>
                  <a:pt x="5273" y="3609"/>
                </a:lnTo>
                <a:lnTo>
                  <a:pt x="5282" y="3613"/>
                </a:lnTo>
                <a:lnTo>
                  <a:pt x="5290" y="3616"/>
                </a:lnTo>
                <a:lnTo>
                  <a:pt x="5299" y="3620"/>
                </a:lnTo>
                <a:lnTo>
                  <a:pt x="5317" y="3628"/>
                </a:lnTo>
                <a:lnTo>
                  <a:pt x="5333" y="3633"/>
                </a:lnTo>
                <a:lnTo>
                  <a:pt x="5342" y="3635"/>
                </a:lnTo>
                <a:lnTo>
                  <a:pt x="5349" y="3636"/>
                </a:lnTo>
                <a:lnTo>
                  <a:pt x="5357" y="3637"/>
                </a:lnTo>
                <a:lnTo>
                  <a:pt x="5366" y="3636"/>
                </a:lnTo>
                <a:lnTo>
                  <a:pt x="5373" y="3635"/>
                </a:lnTo>
                <a:lnTo>
                  <a:pt x="5381" y="3633"/>
                </a:lnTo>
                <a:lnTo>
                  <a:pt x="5389" y="3630"/>
                </a:lnTo>
                <a:lnTo>
                  <a:pt x="5396" y="3628"/>
                </a:lnTo>
                <a:lnTo>
                  <a:pt x="5411" y="3619"/>
                </a:lnTo>
                <a:lnTo>
                  <a:pt x="5426" y="3608"/>
                </a:lnTo>
                <a:lnTo>
                  <a:pt x="5439" y="3594"/>
                </a:lnTo>
                <a:lnTo>
                  <a:pt x="5453" y="3578"/>
                </a:lnTo>
                <a:lnTo>
                  <a:pt x="5466" y="3559"/>
                </a:lnTo>
                <a:lnTo>
                  <a:pt x="5479" y="3537"/>
                </a:lnTo>
                <a:lnTo>
                  <a:pt x="5491" y="3512"/>
                </a:lnTo>
                <a:lnTo>
                  <a:pt x="5503" y="3485"/>
                </a:lnTo>
                <a:lnTo>
                  <a:pt x="5514" y="3455"/>
                </a:lnTo>
                <a:lnTo>
                  <a:pt x="5526" y="3423"/>
                </a:lnTo>
                <a:lnTo>
                  <a:pt x="5536" y="3389"/>
                </a:lnTo>
                <a:lnTo>
                  <a:pt x="5545" y="3357"/>
                </a:lnTo>
                <a:lnTo>
                  <a:pt x="5553" y="3328"/>
                </a:lnTo>
                <a:lnTo>
                  <a:pt x="5559" y="3299"/>
                </a:lnTo>
                <a:lnTo>
                  <a:pt x="5563" y="3272"/>
                </a:lnTo>
                <a:lnTo>
                  <a:pt x="5567" y="3248"/>
                </a:lnTo>
                <a:lnTo>
                  <a:pt x="5568" y="3224"/>
                </a:lnTo>
                <a:lnTo>
                  <a:pt x="5568" y="3202"/>
                </a:lnTo>
                <a:lnTo>
                  <a:pt x="5567" y="3182"/>
                </a:lnTo>
                <a:lnTo>
                  <a:pt x="5565" y="3165"/>
                </a:lnTo>
                <a:lnTo>
                  <a:pt x="5560" y="3147"/>
                </a:lnTo>
                <a:lnTo>
                  <a:pt x="5555" y="3133"/>
                </a:lnTo>
                <a:lnTo>
                  <a:pt x="5548" y="3120"/>
                </a:lnTo>
                <a:lnTo>
                  <a:pt x="5539" y="3108"/>
                </a:lnTo>
                <a:lnTo>
                  <a:pt x="5530" y="3098"/>
                </a:lnTo>
                <a:lnTo>
                  <a:pt x="5519" y="3091"/>
                </a:lnTo>
                <a:lnTo>
                  <a:pt x="5513" y="3086"/>
                </a:lnTo>
                <a:lnTo>
                  <a:pt x="5508" y="3082"/>
                </a:lnTo>
                <a:lnTo>
                  <a:pt x="5504" y="3077"/>
                </a:lnTo>
                <a:lnTo>
                  <a:pt x="5500" y="3072"/>
                </a:lnTo>
                <a:lnTo>
                  <a:pt x="5498" y="3066"/>
                </a:lnTo>
                <a:lnTo>
                  <a:pt x="5495" y="3061"/>
                </a:lnTo>
                <a:lnTo>
                  <a:pt x="5494" y="3054"/>
                </a:lnTo>
                <a:lnTo>
                  <a:pt x="5492" y="3049"/>
                </a:lnTo>
                <a:lnTo>
                  <a:pt x="5492" y="3042"/>
                </a:lnTo>
                <a:lnTo>
                  <a:pt x="5492" y="3035"/>
                </a:lnTo>
                <a:lnTo>
                  <a:pt x="5496" y="3020"/>
                </a:lnTo>
                <a:lnTo>
                  <a:pt x="5501" y="3003"/>
                </a:lnTo>
                <a:lnTo>
                  <a:pt x="5509" y="2986"/>
                </a:lnTo>
                <a:lnTo>
                  <a:pt x="5520" y="2967"/>
                </a:lnTo>
                <a:lnTo>
                  <a:pt x="5533" y="2946"/>
                </a:lnTo>
                <a:lnTo>
                  <a:pt x="5549" y="2924"/>
                </a:lnTo>
                <a:lnTo>
                  <a:pt x="5568" y="2900"/>
                </a:lnTo>
                <a:lnTo>
                  <a:pt x="5590" y="2876"/>
                </a:lnTo>
                <a:lnTo>
                  <a:pt x="5614" y="2850"/>
                </a:lnTo>
                <a:lnTo>
                  <a:pt x="5640" y="2823"/>
                </a:lnTo>
                <a:lnTo>
                  <a:pt x="5669" y="2794"/>
                </a:lnTo>
                <a:lnTo>
                  <a:pt x="5695" y="2764"/>
                </a:lnTo>
                <a:lnTo>
                  <a:pt x="5717" y="2734"/>
                </a:lnTo>
                <a:lnTo>
                  <a:pt x="5739" y="2705"/>
                </a:lnTo>
                <a:lnTo>
                  <a:pt x="5759" y="2675"/>
                </a:lnTo>
                <a:lnTo>
                  <a:pt x="5778" y="2646"/>
                </a:lnTo>
                <a:lnTo>
                  <a:pt x="5795" y="2618"/>
                </a:lnTo>
                <a:lnTo>
                  <a:pt x="5810" y="2589"/>
                </a:lnTo>
                <a:lnTo>
                  <a:pt x="5824" y="2561"/>
                </a:lnTo>
                <a:lnTo>
                  <a:pt x="5837" y="2532"/>
                </a:lnTo>
                <a:lnTo>
                  <a:pt x="5847" y="2505"/>
                </a:lnTo>
                <a:lnTo>
                  <a:pt x="5856" y="2478"/>
                </a:lnTo>
                <a:lnTo>
                  <a:pt x="5864" y="2450"/>
                </a:lnTo>
                <a:lnTo>
                  <a:pt x="5870" y="2423"/>
                </a:lnTo>
                <a:lnTo>
                  <a:pt x="5875" y="2397"/>
                </a:lnTo>
                <a:lnTo>
                  <a:pt x="5878" y="2371"/>
                </a:lnTo>
                <a:lnTo>
                  <a:pt x="5880" y="2346"/>
                </a:lnTo>
                <a:lnTo>
                  <a:pt x="5880" y="2319"/>
                </a:lnTo>
                <a:lnTo>
                  <a:pt x="5879" y="2294"/>
                </a:lnTo>
                <a:lnTo>
                  <a:pt x="5876" y="2269"/>
                </a:lnTo>
                <a:lnTo>
                  <a:pt x="5871" y="2244"/>
                </a:lnTo>
                <a:lnTo>
                  <a:pt x="5865" y="2220"/>
                </a:lnTo>
                <a:lnTo>
                  <a:pt x="5857" y="2196"/>
                </a:lnTo>
                <a:lnTo>
                  <a:pt x="5849" y="2172"/>
                </a:lnTo>
                <a:lnTo>
                  <a:pt x="5838" y="2149"/>
                </a:lnTo>
                <a:lnTo>
                  <a:pt x="5826" y="2125"/>
                </a:lnTo>
                <a:lnTo>
                  <a:pt x="5812" y="2102"/>
                </a:lnTo>
                <a:lnTo>
                  <a:pt x="5797" y="2080"/>
                </a:lnTo>
                <a:lnTo>
                  <a:pt x="5781" y="2057"/>
                </a:lnTo>
                <a:lnTo>
                  <a:pt x="5762" y="2035"/>
                </a:lnTo>
                <a:lnTo>
                  <a:pt x="5743" y="2013"/>
                </a:lnTo>
                <a:lnTo>
                  <a:pt x="5721" y="1993"/>
                </a:lnTo>
                <a:lnTo>
                  <a:pt x="5698" y="1971"/>
                </a:lnTo>
                <a:lnTo>
                  <a:pt x="5677" y="1948"/>
                </a:lnTo>
                <a:lnTo>
                  <a:pt x="5660" y="1927"/>
                </a:lnTo>
                <a:lnTo>
                  <a:pt x="5652" y="1917"/>
                </a:lnTo>
                <a:lnTo>
                  <a:pt x="5646" y="1907"/>
                </a:lnTo>
                <a:lnTo>
                  <a:pt x="5641" y="1898"/>
                </a:lnTo>
                <a:lnTo>
                  <a:pt x="5637" y="1889"/>
                </a:lnTo>
                <a:lnTo>
                  <a:pt x="5634" y="1881"/>
                </a:lnTo>
                <a:lnTo>
                  <a:pt x="5632" y="1873"/>
                </a:lnTo>
                <a:lnTo>
                  <a:pt x="5631" y="1865"/>
                </a:lnTo>
                <a:lnTo>
                  <a:pt x="5632" y="1857"/>
                </a:lnTo>
                <a:lnTo>
                  <a:pt x="5633" y="1851"/>
                </a:lnTo>
                <a:lnTo>
                  <a:pt x="5636" y="1844"/>
                </a:lnTo>
                <a:lnTo>
                  <a:pt x="5639" y="1839"/>
                </a:lnTo>
                <a:lnTo>
                  <a:pt x="5643" y="1832"/>
                </a:lnTo>
                <a:lnTo>
                  <a:pt x="5665" y="1809"/>
                </a:lnTo>
                <a:lnTo>
                  <a:pt x="5691" y="1785"/>
                </a:lnTo>
                <a:lnTo>
                  <a:pt x="5720" y="1758"/>
                </a:lnTo>
                <a:lnTo>
                  <a:pt x="5752" y="1729"/>
                </a:lnTo>
                <a:lnTo>
                  <a:pt x="5769" y="1714"/>
                </a:lnTo>
                <a:lnTo>
                  <a:pt x="5785" y="1696"/>
                </a:lnTo>
                <a:lnTo>
                  <a:pt x="5799" y="1677"/>
                </a:lnTo>
                <a:lnTo>
                  <a:pt x="5815" y="1655"/>
                </a:lnTo>
                <a:lnTo>
                  <a:pt x="5828" y="1632"/>
                </a:lnTo>
                <a:lnTo>
                  <a:pt x="5841" y="1607"/>
                </a:lnTo>
                <a:lnTo>
                  <a:pt x="5853" y="1581"/>
                </a:lnTo>
                <a:lnTo>
                  <a:pt x="5865" y="1552"/>
                </a:lnTo>
                <a:lnTo>
                  <a:pt x="5869" y="1537"/>
                </a:lnTo>
                <a:lnTo>
                  <a:pt x="5874" y="1521"/>
                </a:lnTo>
                <a:lnTo>
                  <a:pt x="5877" y="1503"/>
                </a:lnTo>
                <a:lnTo>
                  <a:pt x="5878" y="1486"/>
                </a:lnTo>
                <a:lnTo>
                  <a:pt x="5879" y="1466"/>
                </a:lnTo>
                <a:lnTo>
                  <a:pt x="5879" y="1445"/>
                </a:lnTo>
                <a:lnTo>
                  <a:pt x="5879" y="1425"/>
                </a:lnTo>
                <a:lnTo>
                  <a:pt x="5877" y="1403"/>
                </a:lnTo>
                <a:lnTo>
                  <a:pt x="5875" y="1380"/>
                </a:lnTo>
                <a:lnTo>
                  <a:pt x="5870" y="1355"/>
                </a:lnTo>
                <a:lnTo>
                  <a:pt x="5866" y="1330"/>
                </a:lnTo>
                <a:lnTo>
                  <a:pt x="5861" y="1304"/>
                </a:lnTo>
                <a:lnTo>
                  <a:pt x="5853" y="1277"/>
                </a:lnTo>
                <a:lnTo>
                  <a:pt x="5845" y="1249"/>
                </a:lnTo>
                <a:lnTo>
                  <a:pt x="5828" y="1190"/>
                </a:lnTo>
                <a:lnTo>
                  <a:pt x="5784" y="1216"/>
                </a:lnTo>
                <a:lnTo>
                  <a:pt x="5741" y="1243"/>
                </a:lnTo>
                <a:lnTo>
                  <a:pt x="5701" y="1271"/>
                </a:lnTo>
                <a:lnTo>
                  <a:pt x="5663" y="1297"/>
                </a:lnTo>
                <a:lnTo>
                  <a:pt x="5626" y="1324"/>
                </a:lnTo>
                <a:lnTo>
                  <a:pt x="5592" y="1351"/>
                </a:lnTo>
                <a:lnTo>
                  <a:pt x="5558" y="1378"/>
                </a:lnTo>
                <a:lnTo>
                  <a:pt x="5527" y="1405"/>
                </a:lnTo>
                <a:lnTo>
                  <a:pt x="5498" y="1432"/>
                </a:lnTo>
                <a:lnTo>
                  <a:pt x="5471" y="1460"/>
                </a:lnTo>
                <a:lnTo>
                  <a:pt x="5445" y="1487"/>
                </a:lnTo>
                <a:lnTo>
                  <a:pt x="5421" y="1514"/>
                </a:lnTo>
                <a:lnTo>
                  <a:pt x="5400" y="1543"/>
                </a:lnTo>
                <a:lnTo>
                  <a:pt x="5380" y="1570"/>
                </a:lnTo>
                <a:lnTo>
                  <a:pt x="5361" y="1597"/>
                </a:lnTo>
                <a:lnTo>
                  <a:pt x="5345" y="1625"/>
                </a:lnTo>
                <a:lnTo>
                  <a:pt x="5331" y="1653"/>
                </a:lnTo>
                <a:lnTo>
                  <a:pt x="5318" y="1680"/>
                </a:lnTo>
                <a:lnTo>
                  <a:pt x="5307" y="1709"/>
                </a:lnTo>
                <a:lnTo>
                  <a:pt x="5298" y="1736"/>
                </a:lnTo>
                <a:lnTo>
                  <a:pt x="5290" y="1764"/>
                </a:lnTo>
                <a:lnTo>
                  <a:pt x="5285" y="1793"/>
                </a:lnTo>
                <a:lnTo>
                  <a:pt x="5282" y="1820"/>
                </a:lnTo>
                <a:lnTo>
                  <a:pt x="5281" y="1848"/>
                </a:lnTo>
                <a:lnTo>
                  <a:pt x="5281" y="1877"/>
                </a:lnTo>
                <a:lnTo>
                  <a:pt x="5283" y="1905"/>
                </a:lnTo>
                <a:lnTo>
                  <a:pt x="5286" y="1934"/>
                </a:lnTo>
                <a:lnTo>
                  <a:pt x="5293" y="1962"/>
                </a:lnTo>
                <a:lnTo>
                  <a:pt x="5299" y="1990"/>
                </a:lnTo>
                <a:lnTo>
                  <a:pt x="5309" y="2019"/>
                </a:lnTo>
                <a:lnTo>
                  <a:pt x="5320" y="2047"/>
                </a:lnTo>
                <a:lnTo>
                  <a:pt x="5333" y="2077"/>
                </a:lnTo>
                <a:lnTo>
                  <a:pt x="5288" y="2057"/>
                </a:lnTo>
                <a:lnTo>
                  <a:pt x="5247" y="2041"/>
                </a:lnTo>
                <a:lnTo>
                  <a:pt x="5168" y="2009"/>
                </a:lnTo>
                <a:lnTo>
                  <a:pt x="5147" y="2002"/>
                </a:lnTo>
                <a:lnTo>
                  <a:pt x="5119" y="1994"/>
                </a:lnTo>
                <a:lnTo>
                  <a:pt x="5045" y="1973"/>
                </a:lnTo>
                <a:lnTo>
                  <a:pt x="4945" y="1948"/>
                </a:lnTo>
                <a:lnTo>
                  <a:pt x="4821" y="1918"/>
                </a:lnTo>
                <a:lnTo>
                  <a:pt x="4662" y="1886"/>
                </a:lnTo>
                <a:lnTo>
                  <a:pt x="4502" y="1854"/>
                </a:lnTo>
                <a:lnTo>
                  <a:pt x="4338" y="1823"/>
                </a:lnTo>
                <a:lnTo>
                  <a:pt x="4171" y="1795"/>
                </a:lnTo>
                <a:lnTo>
                  <a:pt x="4000" y="1768"/>
                </a:lnTo>
                <a:lnTo>
                  <a:pt x="3828" y="1743"/>
                </a:lnTo>
                <a:lnTo>
                  <a:pt x="3652" y="1720"/>
                </a:lnTo>
                <a:lnTo>
                  <a:pt x="3474" y="1697"/>
                </a:lnTo>
                <a:lnTo>
                  <a:pt x="3299" y="1678"/>
                </a:lnTo>
                <a:lnTo>
                  <a:pt x="3136" y="1662"/>
                </a:lnTo>
                <a:lnTo>
                  <a:pt x="2985" y="1650"/>
                </a:lnTo>
                <a:lnTo>
                  <a:pt x="2844" y="1640"/>
                </a:lnTo>
                <a:lnTo>
                  <a:pt x="2778" y="1637"/>
                </a:lnTo>
                <a:lnTo>
                  <a:pt x="2715" y="1633"/>
                </a:lnTo>
                <a:lnTo>
                  <a:pt x="2655" y="1632"/>
                </a:lnTo>
                <a:lnTo>
                  <a:pt x="2597" y="1631"/>
                </a:lnTo>
                <a:lnTo>
                  <a:pt x="2542" y="1631"/>
                </a:lnTo>
                <a:lnTo>
                  <a:pt x="2491" y="1631"/>
                </a:lnTo>
                <a:lnTo>
                  <a:pt x="2442" y="1632"/>
                </a:lnTo>
                <a:lnTo>
                  <a:pt x="2396" y="1635"/>
                </a:lnTo>
                <a:lnTo>
                  <a:pt x="2396" y="1410"/>
                </a:lnTo>
                <a:lnTo>
                  <a:pt x="2438" y="1401"/>
                </a:lnTo>
                <a:lnTo>
                  <a:pt x="2484" y="1392"/>
                </a:lnTo>
                <a:lnTo>
                  <a:pt x="2532" y="1384"/>
                </a:lnTo>
                <a:lnTo>
                  <a:pt x="2584" y="1379"/>
                </a:lnTo>
                <a:lnTo>
                  <a:pt x="2638" y="1374"/>
                </a:lnTo>
                <a:lnTo>
                  <a:pt x="2696" y="1371"/>
                </a:lnTo>
                <a:lnTo>
                  <a:pt x="2756" y="1370"/>
                </a:lnTo>
                <a:lnTo>
                  <a:pt x="2820" y="1370"/>
                </a:lnTo>
                <a:lnTo>
                  <a:pt x="2885" y="1370"/>
                </a:lnTo>
                <a:lnTo>
                  <a:pt x="2955" y="1373"/>
                </a:lnTo>
                <a:lnTo>
                  <a:pt x="3027" y="1377"/>
                </a:lnTo>
                <a:lnTo>
                  <a:pt x="3101" y="1382"/>
                </a:lnTo>
                <a:lnTo>
                  <a:pt x="3180" y="1389"/>
                </a:lnTo>
                <a:lnTo>
                  <a:pt x="3261" y="1396"/>
                </a:lnTo>
                <a:lnTo>
                  <a:pt x="3344" y="1405"/>
                </a:lnTo>
                <a:lnTo>
                  <a:pt x="3431" y="1416"/>
                </a:lnTo>
                <a:lnTo>
                  <a:pt x="3518" y="1427"/>
                </a:lnTo>
                <a:lnTo>
                  <a:pt x="3601" y="1439"/>
                </a:lnTo>
                <a:lnTo>
                  <a:pt x="3680" y="1450"/>
                </a:lnTo>
                <a:lnTo>
                  <a:pt x="3756" y="1462"/>
                </a:lnTo>
                <a:lnTo>
                  <a:pt x="3829" y="1474"/>
                </a:lnTo>
                <a:lnTo>
                  <a:pt x="3898" y="1486"/>
                </a:lnTo>
                <a:lnTo>
                  <a:pt x="3962" y="1499"/>
                </a:lnTo>
                <a:lnTo>
                  <a:pt x="4024" y="1512"/>
                </a:lnTo>
                <a:lnTo>
                  <a:pt x="4082" y="1524"/>
                </a:lnTo>
                <a:lnTo>
                  <a:pt x="4137" y="1537"/>
                </a:lnTo>
                <a:lnTo>
                  <a:pt x="4188" y="1551"/>
                </a:lnTo>
                <a:lnTo>
                  <a:pt x="4236" y="1564"/>
                </a:lnTo>
                <a:lnTo>
                  <a:pt x="4280" y="1579"/>
                </a:lnTo>
                <a:lnTo>
                  <a:pt x="4320" y="1592"/>
                </a:lnTo>
                <a:lnTo>
                  <a:pt x="4358" y="1606"/>
                </a:lnTo>
                <a:lnTo>
                  <a:pt x="4390" y="1620"/>
                </a:lnTo>
                <a:lnTo>
                  <a:pt x="4396" y="1622"/>
                </a:lnTo>
                <a:lnTo>
                  <a:pt x="4401" y="1623"/>
                </a:lnTo>
                <a:lnTo>
                  <a:pt x="4406" y="1623"/>
                </a:lnTo>
                <a:lnTo>
                  <a:pt x="4410" y="1622"/>
                </a:lnTo>
                <a:lnTo>
                  <a:pt x="4413" y="1620"/>
                </a:lnTo>
                <a:lnTo>
                  <a:pt x="4418" y="1617"/>
                </a:lnTo>
                <a:lnTo>
                  <a:pt x="4420" y="1613"/>
                </a:lnTo>
                <a:lnTo>
                  <a:pt x="4423" y="1607"/>
                </a:lnTo>
                <a:lnTo>
                  <a:pt x="4425" y="1600"/>
                </a:lnTo>
                <a:lnTo>
                  <a:pt x="4427" y="1593"/>
                </a:lnTo>
                <a:lnTo>
                  <a:pt x="4431" y="1573"/>
                </a:lnTo>
                <a:lnTo>
                  <a:pt x="4433" y="1550"/>
                </a:lnTo>
                <a:lnTo>
                  <a:pt x="4433" y="1523"/>
                </a:lnTo>
                <a:lnTo>
                  <a:pt x="4432" y="1492"/>
                </a:lnTo>
                <a:lnTo>
                  <a:pt x="4430" y="1456"/>
                </a:lnTo>
                <a:lnTo>
                  <a:pt x="4425" y="1416"/>
                </a:lnTo>
                <a:lnTo>
                  <a:pt x="4420" y="1371"/>
                </a:lnTo>
                <a:lnTo>
                  <a:pt x="4413" y="1322"/>
                </a:lnTo>
                <a:lnTo>
                  <a:pt x="4406" y="1268"/>
                </a:lnTo>
                <a:lnTo>
                  <a:pt x="4385" y="1149"/>
                </a:lnTo>
                <a:lnTo>
                  <a:pt x="4373" y="1087"/>
                </a:lnTo>
                <a:lnTo>
                  <a:pt x="4360" y="1027"/>
                </a:lnTo>
                <a:lnTo>
                  <a:pt x="4346" y="970"/>
                </a:lnTo>
                <a:lnTo>
                  <a:pt x="4331" y="916"/>
                </a:lnTo>
                <a:lnTo>
                  <a:pt x="4315" y="865"/>
                </a:lnTo>
                <a:lnTo>
                  <a:pt x="4299" y="817"/>
                </a:lnTo>
                <a:lnTo>
                  <a:pt x="4281" y="772"/>
                </a:lnTo>
                <a:lnTo>
                  <a:pt x="4261" y="730"/>
                </a:lnTo>
                <a:lnTo>
                  <a:pt x="4242" y="691"/>
                </a:lnTo>
                <a:lnTo>
                  <a:pt x="4222" y="654"/>
                </a:lnTo>
                <a:lnTo>
                  <a:pt x="4200" y="621"/>
                </a:lnTo>
                <a:lnTo>
                  <a:pt x="4177" y="591"/>
                </a:lnTo>
                <a:lnTo>
                  <a:pt x="4154" y="563"/>
                </a:lnTo>
                <a:lnTo>
                  <a:pt x="4142" y="551"/>
                </a:lnTo>
                <a:lnTo>
                  <a:pt x="4129" y="539"/>
                </a:lnTo>
                <a:lnTo>
                  <a:pt x="4117" y="528"/>
                </a:lnTo>
                <a:lnTo>
                  <a:pt x="4104" y="517"/>
                </a:lnTo>
                <a:lnTo>
                  <a:pt x="4091" y="507"/>
                </a:lnTo>
                <a:lnTo>
                  <a:pt x="4078" y="498"/>
                </a:lnTo>
                <a:lnTo>
                  <a:pt x="4065" y="491"/>
                </a:lnTo>
                <a:lnTo>
                  <a:pt x="4050" y="483"/>
                </a:lnTo>
                <a:lnTo>
                  <a:pt x="4032" y="475"/>
                </a:lnTo>
                <a:lnTo>
                  <a:pt x="4015" y="469"/>
                </a:lnTo>
                <a:lnTo>
                  <a:pt x="3995" y="462"/>
                </a:lnTo>
                <a:lnTo>
                  <a:pt x="3974" y="455"/>
                </a:lnTo>
                <a:lnTo>
                  <a:pt x="3928" y="443"/>
                </a:lnTo>
                <a:lnTo>
                  <a:pt x="3877" y="432"/>
                </a:lnTo>
                <a:lnTo>
                  <a:pt x="3820" y="421"/>
                </a:lnTo>
                <a:lnTo>
                  <a:pt x="3758" y="411"/>
                </a:lnTo>
                <a:lnTo>
                  <a:pt x="3690" y="402"/>
                </a:lnTo>
                <a:lnTo>
                  <a:pt x="3619" y="395"/>
                </a:lnTo>
                <a:lnTo>
                  <a:pt x="3547" y="388"/>
                </a:lnTo>
                <a:lnTo>
                  <a:pt x="3474" y="384"/>
                </a:lnTo>
                <a:lnTo>
                  <a:pt x="3399" y="380"/>
                </a:lnTo>
                <a:lnTo>
                  <a:pt x="3323" y="378"/>
                </a:lnTo>
                <a:lnTo>
                  <a:pt x="3246" y="377"/>
                </a:lnTo>
                <a:lnTo>
                  <a:pt x="3167" y="378"/>
                </a:lnTo>
                <a:lnTo>
                  <a:pt x="3087" y="380"/>
                </a:lnTo>
                <a:lnTo>
                  <a:pt x="3009" y="384"/>
                </a:lnTo>
                <a:lnTo>
                  <a:pt x="2930" y="388"/>
                </a:lnTo>
                <a:lnTo>
                  <a:pt x="2852" y="395"/>
                </a:lnTo>
                <a:lnTo>
                  <a:pt x="2776" y="403"/>
                </a:lnTo>
                <a:lnTo>
                  <a:pt x="2701" y="413"/>
                </a:lnTo>
                <a:lnTo>
                  <a:pt x="2626" y="425"/>
                </a:lnTo>
                <a:lnTo>
                  <a:pt x="2552" y="438"/>
                </a:lnTo>
                <a:lnTo>
                  <a:pt x="2480" y="452"/>
                </a:lnTo>
                <a:lnTo>
                  <a:pt x="2445" y="461"/>
                </a:lnTo>
                <a:lnTo>
                  <a:pt x="2411" y="470"/>
                </a:lnTo>
                <a:lnTo>
                  <a:pt x="2378" y="479"/>
                </a:lnTo>
                <a:lnTo>
                  <a:pt x="2348" y="488"/>
                </a:lnTo>
                <a:lnTo>
                  <a:pt x="2317" y="498"/>
                </a:lnTo>
                <a:lnTo>
                  <a:pt x="2289" y="509"/>
                </a:lnTo>
                <a:lnTo>
                  <a:pt x="2263" y="520"/>
                </a:lnTo>
                <a:lnTo>
                  <a:pt x="2236" y="532"/>
                </a:lnTo>
                <a:lnTo>
                  <a:pt x="2212" y="544"/>
                </a:lnTo>
                <a:lnTo>
                  <a:pt x="2189" y="556"/>
                </a:lnTo>
                <a:lnTo>
                  <a:pt x="2167" y="569"/>
                </a:lnTo>
                <a:lnTo>
                  <a:pt x="2148" y="583"/>
                </a:lnTo>
                <a:lnTo>
                  <a:pt x="2128" y="598"/>
                </a:lnTo>
                <a:lnTo>
                  <a:pt x="2111" y="612"/>
                </a:lnTo>
                <a:lnTo>
                  <a:pt x="2095" y="627"/>
                </a:lnTo>
                <a:lnTo>
                  <a:pt x="2080" y="642"/>
                </a:lnTo>
                <a:lnTo>
                  <a:pt x="2064" y="662"/>
                </a:lnTo>
                <a:lnTo>
                  <a:pt x="2050" y="683"/>
                </a:lnTo>
                <a:lnTo>
                  <a:pt x="2035" y="705"/>
                </a:lnTo>
                <a:lnTo>
                  <a:pt x="2024" y="728"/>
                </a:lnTo>
                <a:lnTo>
                  <a:pt x="2013" y="752"/>
                </a:lnTo>
                <a:lnTo>
                  <a:pt x="2006" y="778"/>
                </a:lnTo>
                <a:lnTo>
                  <a:pt x="1998" y="805"/>
                </a:lnTo>
                <a:lnTo>
                  <a:pt x="1993" y="834"/>
                </a:lnTo>
                <a:lnTo>
                  <a:pt x="1988" y="863"/>
                </a:lnTo>
                <a:lnTo>
                  <a:pt x="1986" y="895"/>
                </a:lnTo>
                <a:lnTo>
                  <a:pt x="1985" y="928"/>
                </a:lnTo>
                <a:lnTo>
                  <a:pt x="1986" y="961"/>
                </a:lnTo>
                <a:lnTo>
                  <a:pt x="1988" y="996"/>
                </a:lnTo>
                <a:lnTo>
                  <a:pt x="1992" y="1034"/>
                </a:lnTo>
                <a:lnTo>
                  <a:pt x="1997" y="1072"/>
                </a:lnTo>
                <a:lnTo>
                  <a:pt x="2004" y="1111"/>
                </a:lnTo>
                <a:lnTo>
                  <a:pt x="2017" y="1189"/>
                </a:lnTo>
                <a:lnTo>
                  <a:pt x="2022" y="1226"/>
                </a:lnTo>
                <a:lnTo>
                  <a:pt x="2027" y="1262"/>
                </a:lnTo>
                <a:lnTo>
                  <a:pt x="2031" y="1297"/>
                </a:lnTo>
                <a:lnTo>
                  <a:pt x="2033" y="1331"/>
                </a:lnTo>
                <a:lnTo>
                  <a:pt x="2035" y="1363"/>
                </a:lnTo>
                <a:lnTo>
                  <a:pt x="2036" y="1395"/>
                </a:lnTo>
                <a:lnTo>
                  <a:pt x="2038" y="1426"/>
                </a:lnTo>
                <a:lnTo>
                  <a:pt x="2036" y="1454"/>
                </a:lnTo>
                <a:lnTo>
                  <a:pt x="2035" y="1483"/>
                </a:lnTo>
                <a:lnTo>
                  <a:pt x="2033" y="1510"/>
                </a:lnTo>
                <a:lnTo>
                  <a:pt x="2031" y="1536"/>
                </a:lnTo>
                <a:lnTo>
                  <a:pt x="2027" y="1560"/>
                </a:lnTo>
                <a:lnTo>
                  <a:pt x="2022" y="1584"/>
                </a:lnTo>
                <a:lnTo>
                  <a:pt x="2017" y="1606"/>
                </a:lnTo>
                <a:lnTo>
                  <a:pt x="2000" y="1605"/>
                </a:lnTo>
                <a:lnTo>
                  <a:pt x="1979" y="1605"/>
                </a:lnTo>
                <a:lnTo>
                  <a:pt x="1950" y="1606"/>
                </a:lnTo>
                <a:lnTo>
                  <a:pt x="1917" y="1609"/>
                </a:lnTo>
                <a:lnTo>
                  <a:pt x="1834" y="1618"/>
                </a:lnTo>
                <a:lnTo>
                  <a:pt x="1729" y="1631"/>
                </a:lnTo>
                <a:lnTo>
                  <a:pt x="1672" y="1640"/>
                </a:lnTo>
                <a:lnTo>
                  <a:pt x="1615" y="1649"/>
                </a:lnTo>
                <a:lnTo>
                  <a:pt x="1557" y="1659"/>
                </a:lnTo>
                <a:lnTo>
                  <a:pt x="1500" y="1670"/>
                </a:lnTo>
                <a:lnTo>
                  <a:pt x="1443" y="1684"/>
                </a:lnTo>
                <a:lnTo>
                  <a:pt x="1385" y="1697"/>
                </a:lnTo>
                <a:lnTo>
                  <a:pt x="1330" y="1711"/>
                </a:lnTo>
                <a:lnTo>
                  <a:pt x="1273" y="1727"/>
                </a:lnTo>
                <a:lnTo>
                  <a:pt x="1217" y="1744"/>
                </a:lnTo>
                <a:lnTo>
                  <a:pt x="1166" y="1761"/>
                </a:lnTo>
                <a:lnTo>
                  <a:pt x="1117" y="1781"/>
                </a:lnTo>
                <a:lnTo>
                  <a:pt x="1071" y="1800"/>
                </a:lnTo>
                <a:lnTo>
                  <a:pt x="1027" y="1821"/>
                </a:lnTo>
                <a:lnTo>
                  <a:pt x="988" y="1844"/>
                </a:lnTo>
                <a:lnTo>
                  <a:pt x="951" y="1867"/>
                </a:lnTo>
                <a:lnTo>
                  <a:pt x="916" y="1891"/>
                </a:lnTo>
                <a:lnTo>
                  <a:pt x="902" y="1903"/>
                </a:lnTo>
                <a:lnTo>
                  <a:pt x="888" y="1916"/>
                </a:lnTo>
                <a:lnTo>
                  <a:pt x="877" y="1928"/>
                </a:lnTo>
                <a:lnTo>
                  <a:pt x="869" y="1941"/>
                </a:lnTo>
                <a:lnTo>
                  <a:pt x="862" y="1954"/>
                </a:lnTo>
                <a:lnTo>
                  <a:pt x="858" y="1968"/>
                </a:lnTo>
                <a:lnTo>
                  <a:pt x="856" y="1982"/>
                </a:lnTo>
                <a:lnTo>
                  <a:pt x="856" y="1996"/>
                </a:lnTo>
                <a:lnTo>
                  <a:pt x="858" y="2010"/>
                </a:lnTo>
                <a:lnTo>
                  <a:pt x="862" y="2024"/>
                </a:lnTo>
                <a:lnTo>
                  <a:pt x="869" y="2039"/>
                </a:lnTo>
                <a:lnTo>
                  <a:pt x="877" y="2054"/>
                </a:lnTo>
                <a:lnTo>
                  <a:pt x="888" y="2068"/>
                </a:lnTo>
                <a:lnTo>
                  <a:pt x="902" y="2083"/>
                </a:lnTo>
                <a:lnTo>
                  <a:pt x="917" y="2099"/>
                </a:lnTo>
                <a:lnTo>
                  <a:pt x="934" y="2115"/>
                </a:lnTo>
                <a:lnTo>
                  <a:pt x="955" y="2131"/>
                </a:lnTo>
                <a:lnTo>
                  <a:pt x="978" y="2147"/>
                </a:lnTo>
                <a:lnTo>
                  <a:pt x="1002" y="2160"/>
                </a:lnTo>
                <a:lnTo>
                  <a:pt x="1027" y="2172"/>
                </a:lnTo>
                <a:lnTo>
                  <a:pt x="1053" y="2184"/>
                </a:lnTo>
                <a:lnTo>
                  <a:pt x="1081" y="2194"/>
                </a:lnTo>
                <a:lnTo>
                  <a:pt x="1110" y="2201"/>
                </a:lnTo>
                <a:lnTo>
                  <a:pt x="1140" y="2209"/>
                </a:lnTo>
                <a:lnTo>
                  <a:pt x="1171" y="2214"/>
                </a:lnTo>
                <a:lnTo>
                  <a:pt x="1204" y="2219"/>
                </a:lnTo>
                <a:lnTo>
                  <a:pt x="1238" y="2222"/>
                </a:lnTo>
                <a:lnTo>
                  <a:pt x="1273" y="2223"/>
                </a:lnTo>
                <a:lnTo>
                  <a:pt x="1310" y="2224"/>
                </a:lnTo>
                <a:lnTo>
                  <a:pt x="1347" y="2223"/>
                </a:lnTo>
                <a:lnTo>
                  <a:pt x="1387" y="2220"/>
                </a:lnTo>
                <a:lnTo>
                  <a:pt x="1427" y="2217"/>
                </a:lnTo>
                <a:lnTo>
                  <a:pt x="1467" y="2212"/>
                </a:lnTo>
                <a:lnTo>
                  <a:pt x="1506" y="2209"/>
                </a:lnTo>
                <a:lnTo>
                  <a:pt x="1544" y="2207"/>
                </a:lnTo>
                <a:lnTo>
                  <a:pt x="1580" y="2206"/>
                </a:lnTo>
                <a:lnTo>
                  <a:pt x="1615" y="2206"/>
                </a:lnTo>
                <a:lnTo>
                  <a:pt x="1649" y="2206"/>
                </a:lnTo>
                <a:lnTo>
                  <a:pt x="1681" y="2207"/>
                </a:lnTo>
                <a:lnTo>
                  <a:pt x="1712" y="2209"/>
                </a:lnTo>
                <a:lnTo>
                  <a:pt x="1742" y="2212"/>
                </a:lnTo>
                <a:lnTo>
                  <a:pt x="1770" y="2217"/>
                </a:lnTo>
                <a:lnTo>
                  <a:pt x="1797" y="2221"/>
                </a:lnTo>
                <a:lnTo>
                  <a:pt x="1822" y="2226"/>
                </a:lnTo>
                <a:lnTo>
                  <a:pt x="1847" y="2233"/>
                </a:lnTo>
                <a:lnTo>
                  <a:pt x="1870" y="2241"/>
                </a:lnTo>
                <a:lnTo>
                  <a:pt x="1891" y="2249"/>
                </a:lnTo>
                <a:lnTo>
                  <a:pt x="1912" y="2258"/>
                </a:lnTo>
                <a:lnTo>
                  <a:pt x="1890" y="2292"/>
                </a:lnTo>
                <a:lnTo>
                  <a:pt x="1871" y="2326"/>
                </a:lnTo>
                <a:lnTo>
                  <a:pt x="1855" y="2360"/>
                </a:lnTo>
                <a:lnTo>
                  <a:pt x="1842" y="2394"/>
                </a:lnTo>
                <a:lnTo>
                  <a:pt x="1831" y="2426"/>
                </a:lnTo>
                <a:lnTo>
                  <a:pt x="1822" y="2460"/>
                </a:lnTo>
                <a:lnTo>
                  <a:pt x="1817" y="2493"/>
                </a:lnTo>
                <a:lnTo>
                  <a:pt x="1815" y="2509"/>
                </a:lnTo>
                <a:lnTo>
                  <a:pt x="1814" y="2525"/>
                </a:lnTo>
                <a:lnTo>
                  <a:pt x="1809" y="2654"/>
                </a:lnTo>
                <a:lnTo>
                  <a:pt x="1808" y="2717"/>
                </a:lnTo>
                <a:lnTo>
                  <a:pt x="1807" y="2781"/>
                </a:lnTo>
                <a:lnTo>
                  <a:pt x="1809" y="2810"/>
                </a:lnTo>
                <a:lnTo>
                  <a:pt x="1811" y="2837"/>
                </a:lnTo>
                <a:lnTo>
                  <a:pt x="1814" y="2863"/>
                </a:lnTo>
                <a:lnTo>
                  <a:pt x="1817" y="2891"/>
                </a:lnTo>
                <a:lnTo>
                  <a:pt x="1821" y="2916"/>
                </a:lnTo>
                <a:lnTo>
                  <a:pt x="1826" y="2941"/>
                </a:lnTo>
                <a:lnTo>
                  <a:pt x="1831" y="2965"/>
                </a:lnTo>
                <a:lnTo>
                  <a:pt x="1837" y="2989"/>
                </a:lnTo>
                <a:lnTo>
                  <a:pt x="1843" y="3012"/>
                </a:lnTo>
                <a:lnTo>
                  <a:pt x="1851" y="3034"/>
                </a:lnTo>
                <a:lnTo>
                  <a:pt x="1858" y="3056"/>
                </a:lnTo>
                <a:lnTo>
                  <a:pt x="1867" y="3077"/>
                </a:lnTo>
                <a:lnTo>
                  <a:pt x="1876" y="3098"/>
                </a:lnTo>
                <a:lnTo>
                  <a:pt x="1886" y="3118"/>
                </a:lnTo>
                <a:lnTo>
                  <a:pt x="1896" y="3137"/>
                </a:lnTo>
                <a:lnTo>
                  <a:pt x="1906" y="3156"/>
                </a:lnTo>
                <a:lnTo>
                  <a:pt x="1952" y="3231"/>
                </a:lnTo>
                <a:lnTo>
                  <a:pt x="1998" y="3312"/>
                </a:lnTo>
                <a:lnTo>
                  <a:pt x="2046" y="3396"/>
                </a:lnTo>
                <a:lnTo>
                  <a:pt x="2094" y="3486"/>
                </a:lnTo>
                <a:lnTo>
                  <a:pt x="2125" y="3545"/>
                </a:lnTo>
                <a:lnTo>
                  <a:pt x="2151" y="3598"/>
                </a:lnTo>
                <a:lnTo>
                  <a:pt x="2174" y="3648"/>
                </a:lnTo>
                <a:lnTo>
                  <a:pt x="2194" y="3691"/>
                </a:lnTo>
                <a:lnTo>
                  <a:pt x="2210" y="3731"/>
                </a:lnTo>
                <a:lnTo>
                  <a:pt x="2222" y="3765"/>
                </a:lnTo>
                <a:lnTo>
                  <a:pt x="2232" y="3794"/>
                </a:lnTo>
                <a:lnTo>
                  <a:pt x="2238" y="3819"/>
                </a:lnTo>
                <a:lnTo>
                  <a:pt x="2249" y="3869"/>
                </a:lnTo>
                <a:lnTo>
                  <a:pt x="2266" y="3933"/>
                </a:lnTo>
                <a:lnTo>
                  <a:pt x="2288" y="4009"/>
                </a:lnTo>
                <a:lnTo>
                  <a:pt x="2315" y="4099"/>
                </a:lnTo>
                <a:lnTo>
                  <a:pt x="2317" y="4103"/>
                </a:lnTo>
                <a:lnTo>
                  <a:pt x="2319" y="4109"/>
                </a:lnTo>
                <a:lnTo>
                  <a:pt x="2324" y="4114"/>
                </a:lnTo>
                <a:lnTo>
                  <a:pt x="2328" y="4118"/>
                </a:lnTo>
                <a:lnTo>
                  <a:pt x="2340" y="4129"/>
                </a:lnTo>
                <a:lnTo>
                  <a:pt x="2356" y="4139"/>
                </a:lnTo>
                <a:lnTo>
                  <a:pt x="2377" y="4150"/>
                </a:lnTo>
                <a:lnTo>
                  <a:pt x="2401" y="4161"/>
                </a:lnTo>
                <a:lnTo>
                  <a:pt x="2430" y="4171"/>
                </a:lnTo>
                <a:lnTo>
                  <a:pt x="2461" y="4182"/>
                </a:lnTo>
                <a:lnTo>
                  <a:pt x="2497" y="4193"/>
                </a:lnTo>
                <a:lnTo>
                  <a:pt x="2537" y="4204"/>
                </a:lnTo>
                <a:lnTo>
                  <a:pt x="2580" y="4213"/>
                </a:lnTo>
                <a:lnTo>
                  <a:pt x="2627" y="4224"/>
                </a:lnTo>
                <a:lnTo>
                  <a:pt x="2679" y="4235"/>
                </a:lnTo>
                <a:lnTo>
                  <a:pt x="2734" y="4246"/>
                </a:lnTo>
                <a:lnTo>
                  <a:pt x="2793" y="4257"/>
                </a:lnTo>
                <a:lnTo>
                  <a:pt x="2857" y="4268"/>
                </a:lnTo>
                <a:lnTo>
                  <a:pt x="2980" y="4291"/>
                </a:lnTo>
                <a:lnTo>
                  <a:pt x="3089" y="4312"/>
                </a:lnTo>
                <a:lnTo>
                  <a:pt x="3186" y="4333"/>
                </a:lnTo>
                <a:lnTo>
                  <a:pt x="3269" y="4352"/>
                </a:lnTo>
                <a:lnTo>
                  <a:pt x="3305" y="4362"/>
                </a:lnTo>
                <a:lnTo>
                  <a:pt x="3338" y="4372"/>
                </a:lnTo>
                <a:lnTo>
                  <a:pt x="3368" y="4382"/>
                </a:lnTo>
                <a:lnTo>
                  <a:pt x="3393" y="4390"/>
                </a:lnTo>
                <a:lnTo>
                  <a:pt x="3416" y="4399"/>
                </a:lnTo>
                <a:lnTo>
                  <a:pt x="3436" y="4408"/>
                </a:lnTo>
                <a:lnTo>
                  <a:pt x="3452" y="4417"/>
                </a:lnTo>
                <a:lnTo>
                  <a:pt x="3464" y="4425"/>
                </a:lnTo>
                <a:lnTo>
                  <a:pt x="3467" y="4431"/>
                </a:lnTo>
                <a:lnTo>
                  <a:pt x="3471" y="4436"/>
                </a:lnTo>
                <a:lnTo>
                  <a:pt x="3472" y="4443"/>
                </a:lnTo>
                <a:lnTo>
                  <a:pt x="3473" y="4449"/>
                </a:lnTo>
                <a:lnTo>
                  <a:pt x="3473" y="4456"/>
                </a:lnTo>
                <a:lnTo>
                  <a:pt x="3472" y="4464"/>
                </a:lnTo>
                <a:lnTo>
                  <a:pt x="3471" y="4471"/>
                </a:lnTo>
                <a:lnTo>
                  <a:pt x="3468" y="4479"/>
                </a:lnTo>
                <a:lnTo>
                  <a:pt x="3461" y="4496"/>
                </a:lnTo>
                <a:lnTo>
                  <a:pt x="3451" y="4515"/>
                </a:lnTo>
                <a:lnTo>
                  <a:pt x="3438" y="4535"/>
                </a:lnTo>
                <a:lnTo>
                  <a:pt x="3421" y="4556"/>
                </a:lnTo>
                <a:lnTo>
                  <a:pt x="3405" y="4578"/>
                </a:lnTo>
                <a:lnTo>
                  <a:pt x="3390" y="4599"/>
                </a:lnTo>
                <a:lnTo>
                  <a:pt x="3378" y="4620"/>
                </a:lnTo>
                <a:lnTo>
                  <a:pt x="3368" y="4640"/>
                </a:lnTo>
                <a:lnTo>
                  <a:pt x="3360" y="4659"/>
                </a:lnTo>
                <a:lnTo>
                  <a:pt x="3354" y="4678"/>
                </a:lnTo>
                <a:lnTo>
                  <a:pt x="3350" y="4695"/>
                </a:lnTo>
                <a:lnTo>
                  <a:pt x="3349" y="4713"/>
                </a:lnTo>
                <a:lnTo>
                  <a:pt x="3350" y="4726"/>
                </a:lnTo>
                <a:lnTo>
                  <a:pt x="3353" y="4740"/>
                </a:lnTo>
                <a:lnTo>
                  <a:pt x="3356" y="4753"/>
                </a:lnTo>
                <a:lnTo>
                  <a:pt x="3359" y="4766"/>
                </a:lnTo>
                <a:lnTo>
                  <a:pt x="3364" y="4779"/>
                </a:lnTo>
                <a:lnTo>
                  <a:pt x="3368" y="4792"/>
                </a:lnTo>
                <a:lnTo>
                  <a:pt x="3373" y="4806"/>
                </a:lnTo>
                <a:lnTo>
                  <a:pt x="3380" y="4819"/>
                </a:lnTo>
                <a:lnTo>
                  <a:pt x="3388" y="4832"/>
                </a:lnTo>
                <a:lnTo>
                  <a:pt x="3395" y="4844"/>
                </a:lnTo>
                <a:lnTo>
                  <a:pt x="3413" y="4870"/>
                </a:lnTo>
                <a:lnTo>
                  <a:pt x="3433" y="4894"/>
                </a:lnTo>
                <a:lnTo>
                  <a:pt x="3457" y="4919"/>
                </a:lnTo>
                <a:lnTo>
                  <a:pt x="3482" y="4943"/>
                </a:lnTo>
                <a:lnTo>
                  <a:pt x="3502" y="4966"/>
                </a:lnTo>
                <a:lnTo>
                  <a:pt x="3521" y="4989"/>
                </a:lnTo>
                <a:lnTo>
                  <a:pt x="3536" y="5011"/>
                </a:lnTo>
                <a:lnTo>
                  <a:pt x="3549" y="5032"/>
                </a:lnTo>
                <a:lnTo>
                  <a:pt x="3559" y="5052"/>
                </a:lnTo>
                <a:lnTo>
                  <a:pt x="3566" y="5072"/>
                </a:lnTo>
                <a:lnTo>
                  <a:pt x="3570" y="5091"/>
                </a:lnTo>
                <a:lnTo>
                  <a:pt x="3573" y="5106"/>
                </a:lnTo>
                <a:lnTo>
                  <a:pt x="3581" y="5143"/>
                </a:lnTo>
                <a:lnTo>
                  <a:pt x="3615" y="5282"/>
                </a:lnTo>
                <a:lnTo>
                  <a:pt x="3663" y="5472"/>
                </a:lnTo>
                <a:lnTo>
                  <a:pt x="3715" y="5682"/>
                </a:lnTo>
                <a:lnTo>
                  <a:pt x="3816" y="6089"/>
                </a:lnTo>
                <a:lnTo>
                  <a:pt x="3835" y="6174"/>
                </a:lnTo>
                <a:lnTo>
                  <a:pt x="3849" y="6239"/>
                </a:lnTo>
                <a:lnTo>
                  <a:pt x="3853" y="6264"/>
                </a:lnTo>
                <a:lnTo>
                  <a:pt x="3856" y="6284"/>
                </a:lnTo>
                <a:lnTo>
                  <a:pt x="3857" y="6298"/>
                </a:lnTo>
                <a:lnTo>
                  <a:pt x="3857" y="6308"/>
                </a:lnTo>
                <a:lnTo>
                  <a:pt x="3855" y="6316"/>
                </a:lnTo>
                <a:lnTo>
                  <a:pt x="3853" y="6323"/>
                </a:lnTo>
                <a:lnTo>
                  <a:pt x="3851" y="6325"/>
                </a:lnTo>
                <a:lnTo>
                  <a:pt x="3849" y="6327"/>
                </a:lnTo>
                <a:lnTo>
                  <a:pt x="3845" y="6328"/>
                </a:lnTo>
                <a:lnTo>
                  <a:pt x="3842" y="6328"/>
                </a:lnTo>
                <a:lnTo>
                  <a:pt x="3835" y="6326"/>
                </a:lnTo>
                <a:lnTo>
                  <a:pt x="3827" y="6322"/>
                </a:lnTo>
                <a:lnTo>
                  <a:pt x="3816" y="6315"/>
                </a:lnTo>
                <a:lnTo>
                  <a:pt x="3805" y="6305"/>
                </a:lnTo>
                <a:lnTo>
                  <a:pt x="3792" y="6293"/>
                </a:lnTo>
                <a:lnTo>
                  <a:pt x="3776" y="6278"/>
                </a:lnTo>
                <a:lnTo>
                  <a:pt x="3761" y="6261"/>
                </a:lnTo>
                <a:lnTo>
                  <a:pt x="3744" y="6240"/>
                </a:lnTo>
                <a:lnTo>
                  <a:pt x="3704" y="6191"/>
                </a:lnTo>
                <a:lnTo>
                  <a:pt x="3660" y="6131"/>
                </a:lnTo>
                <a:lnTo>
                  <a:pt x="3449" y="5845"/>
                </a:lnTo>
                <a:lnTo>
                  <a:pt x="3329" y="5685"/>
                </a:lnTo>
                <a:lnTo>
                  <a:pt x="3199" y="5511"/>
                </a:lnTo>
                <a:lnTo>
                  <a:pt x="3131" y="5423"/>
                </a:lnTo>
                <a:lnTo>
                  <a:pt x="3062" y="5334"/>
                </a:lnTo>
                <a:lnTo>
                  <a:pt x="2993" y="5248"/>
                </a:lnTo>
                <a:lnTo>
                  <a:pt x="2923" y="5161"/>
                </a:lnTo>
                <a:lnTo>
                  <a:pt x="2852" y="5075"/>
                </a:lnTo>
                <a:lnTo>
                  <a:pt x="2780" y="4991"/>
                </a:lnTo>
                <a:lnTo>
                  <a:pt x="2708" y="4907"/>
                </a:lnTo>
                <a:lnTo>
                  <a:pt x="2635" y="4825"/>
                </a:lnTo>
                <a:lnTo>
                  <a:pt x="2599" y="4785"/>
                </a:lnTo>
                <a:lnTo>
                  <a:pt x="2564" y="4747"/>
                </a:lnTo>
                <a:lnTo>
                  <a:pt x="2529" y="4711"/>
                </a:lnTo>
                <a:lnTo>
                  <a:pt x="2494" y="4677"/>
                </a:lnTo>
                <a:lnTo>
                  <a:pt x="2460" y="4645"/>
                </a:lnTo>
                <a:lnTo>
                  <a:pt x="2427" y="4615"/>
                </a:lnTo>
                <a:lnTo>
                  <a:pt x="2396" y="4588"/>
                </a:lnTo>
                <a:lnTo>
                  <a:pt x="2363" y="4563"/>
                </a:lnTo>
                <a:lnTo>
                  <a:pt x="2332" y="4540"/>
                </a:lnTo>
                <a:lnTo>
                  <a:pt x="2302" y="4519"/>
                </a:lnTo>
                <a:lnTo>
                  <a:pt x="2272" y="4501"/>
                </a:lnTo>
                <a:lnTo>
                  <a:pt x="2243" y="4484"/>
                </a:lnTo>
                <a:lnTo>
                  <a:pt x="2214" y="4469"/>
                </a:lnTo>
                <a:lnTo>
                  <a:pt x="2187" y="4457"/>
                </a:lnTo>
                <a:lnTo>
                  <a:pt x="2160" y="4446"/>
                </a:lnTo>
                <a:lnTo>
                  <a:pt x="2133" y="4439"/>
                </a:lnTo>
                <a:lnTo>
                  <a:pt x="2117" y="4436"/>
                </a:lnTo>
                <a:lnTo>
                  <a:pt x="2100" y="4435"/>
                </a:lnTo>
                <a:lnTo>
                  <a:pt x="2082" y="4435"/>
                </a:lnTo>
                <a:lnTo>
                  <a:pt x="2064" y="4439"/>
                </a:lnTo>
                <a:lnTo>
                  <a:pt x="2044" y="4442"/>
                </a:lnTo>
                <a:lnTo>
                  <a:pt x="2023" y="4447"/>
                </a:lnTo>
                <a:lnTo>
                  <a:pt x="2003" y="4455"/>
                </a:lnTo>
                <a:lnTo>
                  <a:pt x="1981" y="4464"/>
                </a:lnTo>
                <a:lnTo>
                  <a:pt x="1958" y="4475"/>
                </a:lnTo>
                <a:lnTo>
                  <a:pt x="1934" y="4487"/>
                </a:lnTo>
                <a:lnTo>
                  <a:pt x="1910" y="4501"/>
                </a:lnTo>
                <a:lnTo>
                  <a:pt x="1883" y="4516"/>
                </a:lnTo>
                <a:lnTo>
                  <a:pt x="1857" y="4534"/>
                </a:lnTo>
                <a:lnTo>
                  <a:pt x="1831" y="4552"/>
                </a:lnTo>
                <a:lnTo>
                  <a:pt x="1803" y="4573"/>
                </a:lnTo>
                <a:lnTo>
                  <a:pt x="1774" y="4595"/>
                </a:lnTo>
                <a:lnTo>
                  <a:pt x="1711" y="4644"/>
                </a:lnTo>
                <a:lnTo>
                  <a:pt x="1637" y="4697"/>
                </a:lnTo>
                <a:lnTo>
                  <a:pt x="1553" y="4756"/>
                </a:lnTo>
                <a:lnTo>
                  <a:pt x="1458" y="4821"/>
                </a:lnTo>
                <a:lnTo>
                  <a:pt x="1352" y="4890"/>
                </a:lnTo>
                <a:lnTo>
                  <a:pt x="1236" y="4965"/>
                </a:lnTo>
                <a:lnTo>
                  <a:pt x="1109" y="5045"/>
                </a:lnTo>
                <a:lnTo>
                  <a:pt x="973" y="5130"/>
                </a:lnTo>
                <a:lnTo>
                  <a:pt x="809" y="5232"/>
                </a:lnTo>
                <a:lnTo>
                  <a:pt x="662" y="5324"/>
                </a:lnTo>
                <a:lnTo>
                  <a:pt x="532" y="5409"/>
                </a:lnTo>
                <a:lnTo>
                  <a:pt x="419" y="5484"/>
                </a:lnTo>
                <a:lnTo>
                  <a:pt x="322" y="5551"/>
                </a:lnTo>
                <a:lnTo>
                  <a:pt x="241" y="5607"/>
                </a:lnTo>
                <a:lnTo>
                  <a:pt x="207" y="5634"/>
                </a:lnTo>
                <a:lnTo>
                  <a:pt x="177" y="5657"/>
                </a:lnTo>
                <a:lnTo>
                  <a:pt x="151" y="5678"/>
                </a:lnTo>
                <a:lnTo>
                  <a:pt x="130" y="5697"/>
                </a:lnTo>
                <a:lnTo>
                  <a:pt x="121" y="5707"/>
                </a:lnTo>
                <a:lnTo>
                  <a:pt x="111" y="5717"/>
                </a:lnTo>
                <a:lnTo>
                  <a:pt x="102" y="5728"/>
                </a:lnTo>
                <a:lnTo>
                  <a:pt x="94" y="5740"/>
                </a:lnTo>
                <a:lnTo>
                  <a:pt x="86" y="5753"/>
                </a:lnTo>
                <a:lnTo>
                  <a:pt x="78" y="5766"/>
                </a:lnTo>
                <a:lnTo>
                  <a:pt x="70" y="5780"/>
                </a:lnTo>
                <a:lnTo>
                  <a:pt x="64" y="5795"/>
                </a:lnTo>
                <a:lnTo>
                  <a:pt x="51" y="5828"/>
                </a:lnTo>
                <a:lnTo>
                  <a:pt x="40" y="5863"/>
                </a:lnTo>
                <a:lnTo>
                  <a:pt x="29" y="5902"/>
                </a:lnTo>
                <a:lnTo>
                  <a:pt x="21" y="5945"/>
                </a:lnTo>
                <a:lnTo>
                  <a:pt x="13" y="5990"/>
                </a:lnTo>
                <a:lnTo>
                  <a:pt x="8" y="6039"/>
                </a:lnTo>
                <a:lnTo>
                  <a:pt x="4" y="6090"/>
                </a:lnTo>
                <a:lnTo>
                  <a:pt x="1" y="6146"/>
                </a:lnTo>
                <a:lnTo>
                  <a:pt x="0" y="6204"/>
                </a:lnTo>
                <a:lnTo>
                  <a:pt x="0" y="6266"/>
                </a:lnTo>
                <a:lnTo>
                  <a:pt x="3" y="6331"/>
                </a:lnTo>
                <a:lnTo>
                  <a:pt x="6" y="6398"/>
                </a:lnTo>
                <a:lnTo>
                  <a:pt x="4433" y="6398"/>
                </a:lnTo>
                <a:lnTo>
                  <a:pt x="4431" y="6359"/>
                </a:lnTo>
                <a:lnTo>
                  <a:pt x="4427" y="6318"/>
                </a:lnTo>
                <a:lnTo>
                  <a:pt x="4424" y="6276"/>
                </a:lnTo>
                <a:lnTo>
                  <a:pt x="4420" y="6232"/>
                </a:lnTo>
                <a:lnTo>
                  <a:pt x="4414" y="6185"/>
                </a:lnTo>
                <a:lnTo>
                  <a:pt x="4408" y="6138"/>
                </a:lnTo>
                <a:lnTo>
                  <a:pt x="4392" y="6037"/>
                </a:lnTo>
                <a:lnTo>
                  <a:pt x="4373" y="5929"/>
                </a:lnTo>
                <a:lnTo>
                  <a:pt x="4350" y="5814"/>
                </a:lnTo>
                <a:lnTo>
                  <a:pt x="4324" y="5691"/>
                </a:lnTo>
                <a:lnTo>
                  <a:pt x="4294" y="5561"/>
                </a:lnTo>
                <a:lnTo>
                  <a:pt x="4237" y="5323"/>
                </a:lnTo>
                <a:lnTo>
                  <a:pt x="4195" y="5137"/>
                </a:lnTo>
                <a:lnTo>
                  <a:pt x="4179" y="5063"/>
                </a:lnTo>
                <a:lnTo>
                  <a:pt x="4167" y="5003"/>
                </a:lnTo>
                <a:lnTo>
                  <a:pt x="4160" y="4956"/>
                </a:lnTo>
                <a:lnTo>
                  <a:pt x="4154" y="4922"/>
                </a:lnTo>
                <a:lnTo>
                  <a:pt x="4174" y="4944"/>
                </a:lnTo>
                <a:lnTo>
                  <a:pt x="4193" y="4968"/>
                </a:lnTo>
                <a:lnTo>
                  <a:pt x="4211" y="4995"/>
                </a:lnTo>
                <a:lnTo>
                  <a:pt x="4229" y="5024"/>
                </a:lnTo>
                <a:lnTo>
                  <a:pt x="4246" y="5057"/>
                </a:lnTo>
                <a:lnTo>
                  <a:pt x="4263" y="5092"/>
                </a:lnTo>
                <a:lnTo>
                  <a:pt x="4278" y="5130"/>
                </a:lnTo>
                <a:lnTo>
                  <a:pt x="4293" y="5170"/>
                </a:lnTo>
                <a:lnTo>
                  <a:pt x="4307" y="5214"/>
                </a:lnTo>
                <a:lnTo>
                  <a:pt x="4321" y="5261"/>
                </a:lnTo>
                <a:lnTo>
                  <a:pt x="4335" y="5310"/>
                </a:lnTo>
                <a:lnTo>
                  <a:pt x="4348" y="5362"/>
                </a:lnTo>
                <a:lnTo>
                  <a:pt x="4360" y="5416"/>
                </a:lnTo>
                <a:lnTo>
                  <a:pt x="4371" y="5474"/>
                </a:lnTo>
                <a:lnTo>
                  <a:pt x="4382" y="5534"/>
                </a:lnTo>
                <a:lnTo>
                  <a:pt x="4391" y="5598"/>
                </a:lnTo>
                <a:lnTo>
                  <a:pt x="4430" y="5841"/>
                </a:lnTo>
                <a:lnTo>
                  <a:pt x="4465" y="6056"/>
                </a:lnTo>
                <a:lnTo>
                  <a:pt x="4495" y="6242"/>
                </a:lnTo>
                <a:lnTo>
                  <a:pt x="4524" y="63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17" name="KSO_Shape"/>
          <p:cNvSpPr>
            <a:spLocks noChangeAspect="1"/>
          </p:cNvSpPr>
          <p:nvPr/>
        </p:nvSpPr>
        <p:spPr bwMode="auto">
          <a:xfrm>
            <a:off x="9383713" y="1971675"/>
            <a:ext cx="1443038" cy="1657350"/>
          </a:xfrm>
          <a:custGeom>
            <a:avLst/>
            <a:gdLst>
              <a:gd name="T0" fmla="*/ 599519 w 5888"/>
              <a:gd name="T1" fmla="*/ 45720 h 6750"/>
              <a:gd name="T2" fmla="*/ 848072 w 5888"/>
              <a:gd name="T3" fmla="*/ 1411 h 6750"/>
              <a:gd name="T4" fmla="*/ 963179 w 5888"/>
              <a:gd name="T5" fmla="*/ 101600 h 6750"/>
              <a:gd name="T6" fmla="*/ 1093522 w 5888"/>
              <a:gd name="T7" fmla="*/ 164253 h 6750"/>
              <a:gd name="T8" fmla="*/ 1121170 w 5888"/>
              <a:gd name="T9" fmla="*/ 228036 h 6750"/>
              <a:gd name="T10" fmla="*/ 1263362 w 5888"/>
              <a:gd name="T11" fmla="*/ 182880 h 6750"/>
              <a:gd name="T12" fmla="*/ 1215682 w 5888"/>
              <a:gd name="T13" fmla="*/ 222956 h 6750"/>
              <a:gd name="T14" fmla="*/ 1328251 w 5888"/>
              <a:gd name="T15" fmla="*/ 197838 h 6750"/>
              <a:gd name="T16" fmla="*/ 1289600 w 5888"/>
              <a:gd name="T17" fmla="*/ 219851 h 6750"/>
              <a:gd name="T18" fmla="*/ 1372827 w 5888"/>
              <a:gd name="T19" fmla="*/ 228036 h 6750"/>
              <a:gd name="T20" fmla="*/ 1343204 w 5888"/>
              <a:gd name="T21" fmla="*/ 248920 h 6750"/>
              <a:gd name="T22" fmla="*/ 1431227 w 5888"/>
              <a:gd name="T23" fmla="*/ 293793 h 6750"/>
              <a:gd name="T24" fmla="*/ 1338972 w 5888"/>
              <a:gd name="T25" fmla="*/ 290124 h 6750"/>
              <a:gd name="T26" fmla="*/ 1332765 w 5888"/>
              <a:gd name="T27" fmla="*/ 320604 h 6750"/>
              <a:gd name="T28" fmla="*/ 1259130 w 5888"/>
              <a:gd name="T29" fmla="*/ 300567 h 6750"/>
              <a:gd name="T30" fmla="*/ 1198755 w 5888"/>
              <a:gd name="T31" fmla="*/ 296051 h 6750"/>
              <a:gd name="T32" fmla="*/ 1210604 w 5888"/>
              <a:gd name="T33" fmla="*/ 328507 h 6750"/>
              <a:gd name="T34" fmla="*/ 1132173 w 5888"/>
              <a:gd name="T35" fmla="*/ 329918 h 6750"/>
              <a:gd name="T36" fmla="*/ 1106782 w 5888"/>
              <a:gd name="T37" fmla="*/ 408658 h 6750"/>
              <a:gd name="T38" fmla="*/ 793057 w 5888"/>
              <a:gd name="T39" fmla="*/ 283069 h 6750"/>
              <a:gd name="T40" fmla="*/ 3668 w 5888"/>
              <a:gd name="T41" fmla="*/ 168487 h 6750"/>
              <a:gd name="T42" fmla="*/ 171251 w 5888"/>
              <a:gd name="T43" fmla="*/ 270087 h 6750"/>
              <a:gd name="T44" fmla="*/ 419522 w 5888"/>
              <a:gd name="T45" fmla="*/ 389749 h 6750"/>
              <a:gd name="T46" fmla="*/ 387359 w 5888"/>
              <a:gd name="T47" fmla="*/ 389467 h 6750"/>
              <a:gd name="T48" fmla="*/ 397798 w 5888"/>
              <a:gd name="T49" fmla="*/ 461151 h 6750"/>
              <a:gd name="T50" fmla="*/ 338270 w 5888"/>
              <a:gd name="T51" fmla="*/ 514773 h 6750"/>
              <a:gd name="T52" fmla="*/ 375228 w 5888"/>
              <a:gd name="T53" fmla="*/ 569807 h 6750"/>
              <a:gd name="T54" fmla="*/ 373253 w 5888"/>
              <a:gd name="T55" fmla="*/ 609036 h 6750"/>
              <a:gd name="T56" fmla="*/ 372125 w 5888"/>
              <a:gd name="T57" fmla="*/ 671971 h 6750"/>
              <a:gd name="T58" fmla="*/ 382845 w 5888"/>
              <a:gd name="T59" fmla="*/ 772724 h 6750"/>
              <a:gd name="T60" fmla="*/ 454506 w 5888"/>
              <a:gd name="T61" fmla="*/ 831709 h 6750"/>
              <a:gd name="T62" fmla="*/ 546479 w 5888"/>
              <a:gd name="T63" fmla="*/ 908473 h 6750"/>
              <a:gd name="T64" fmla="*/ 527858 w 5888"/>
              <a:gd name="T65" fmla="*/ 1024467 h 6750"/>
              <a:gd name="T66" fmla="*/ 401184 w 5888"/>
              <a:gd name="T67" fmla="*/ 972538 h 6750"/>
              <a:gd name="T68" fmla="*/ 293976 w 5888"/>
              <a:gd name="T69" fmla="*/ 1006122 h 6750"/>
              <a:gd name="T70" fmla="*/ 198335 w 5888"/>
              <a:gd name="T71" fmla="*/ 1177431 h 6750"/>
              <a:gd name="T72" fmla="*/ 199463 w 5888"/>
              <a:gd name="T73" fmla="*/ 1735102 h 6750"/>
              <a:gd name="T74" fmla="*/ 308646 w 5888"/>
              <a:gd name="T75" fmla="*/ 1784209 h 6750"/>
              <a:gd name="T76" fmla="*/ 736350 w 5888"/>
              <a:gd name="T77" fmla="*/ 1357489 h 6750"/>
              <a:gd name="T78" fmla="*/ 986878 w 5888"/>
              <a:gd name="T79" fmla="*/ 1166142 h 6750"/>
              <a:gd name="T80" fmla="*/ 1180417 w 5888"/>
              <a:gd name="T81" fmla="*/ 1091071 h 6750"/>
              <a:gd name="T82" fmla="*/ 971643 w 5888"/>
              <a:gd name="T83" fmla="*/ 950807 h 6750"/>
              <a:gd name="T84" fmla="*/ 946252 w 5888"/>
              <a:gd name="T85" fmla="*/ 802640 h 6750"/>
              <a:gd name="T86" fmla="*/ 1081955 w 5888"/>
              <a:gd name="T87" fmla="*/ 833684 h 6750"/>
              <a:gd name="T88" fmla="*/ 1192830 w 5888"/>
              <a:gd name="T89" fmla="*/ 777804 h 6750"/>
              <a:gd name="T90" fmla="*/ 1209194 w 5888"/>
              <a:gd name="T91" fmla="*/ 677051 h 6750"/>
              <a:gd name="T92" fmla="*/ 1435177 w 5888"/>
              <a:gd name="T93" fmla="*/ 708096 h 6750"/>
              <a:gd name="T94" fmla="*/ 1649875 w 5888"/>
              <a:gd name="T95" fmla="*/ 700476 h 6750"/>
              <a:gd name="T96" fmla="*/ 1631537 w 5888"/>
              <a:gd name="T97" fmla="*/ 642902 h 6750"/>
              <a:gd name="T98" fmla="*/ 1219632 w 5888"/>
              <a:gd name="T99" fmla="*/ 464820 h 6750"/>
              <a:gd name="T100" fmla="*/ 655380 w 5888"/>
              <a:gd name="T101" fmla="*/ 261620 h 6750"/>
              <a:gd name="T102" fmla="*/ 130060 w 5888"/>
              <a:gd name="T103" fmla="*/ 108373 h 6750"/>
              <a:gd name="T104" fmla="*/ 8464 w 5888"/>
              <a:gd name="T105" fmla="*/ 129258 h 6750"/>
              <a:gd name="T106" fmla="*/ 1280854 w 5888"/>
              <a:gd name="T107" fmla="*/ 1134816 h 6750"/>
              <a:gd name="T108" fmla="*/ 1410914 w 5888"/>
              <a:gd name="T109" fmla="*/ 1247140 h 6750"/>
              <a:gd name="T110" fmla="*/ 1548309 w 5888"/>
              <a:gd name="T111" fmla="*/ 1709420 h 6750"/>
              <a:gd name="T112" fmla="*/ 387359 w 5888"/>
              <a:gd name="T113" fmla="*/ 1855329 h 6750"/>
              <a:gd name="T114" fmla="*/ 793057 w 5888"/>
              <a:gd name="T115" fmla="*/ 1461347 h 6750"/>
              <a:gd name="T116" fmla="*/ 1106500 w 5888"/>
              <a:gd name="T117" fmla="*/ 1170940 h 6750"/>
              <a:gd name="T118" fmla="*/ 1254052 w 5888"/>
              <a:gd name="T119" fmla="*/ 1132276 h 6750"/>
              <a:gd name="T120" fmla="*/ 899419 w 5888"/>
              <a:gd name="T121" fmla="*/ 712893 h 6750"/>
              <a:gd name="T122" fmla="*/ 876002 w 5888"/>
              <a:gd name="T123" fmla="*/ 741962 h 6750"/>
              <a:gd name="T124" fmla="*/ 854843 w 5888"/>
              <a:gd name="T125" fmla="*/ 706684 h 675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5888" h="6750">
                <a:moveTo>
                  <a:pt x="1467" y="529"/>
                </a:moveTo>
                <a:lnTo>
                  <a:pt x="1467" y="529"/>
                </a:lnTo>
                <a:lnTo>
                  <a:pt x="1497" y="503"/>
                </a:lnTo>
                <a:lnTo>
                  <a:pt x="1530" y="478"/>
                </a:lnTo>
                <a:lnTo>
                  <a:pt x="1564" y="454"/>
                </a:lnTo>
                <a:lnTo>
                  <a:pt x="1599" y="429"/>
                </a:lnTo>
                <a:lnTo>
                  <a:pt x="1635" y="405"/>
                </a:lnTo>
                <a:lnTo>
                  <a:pt x="1672" y="382"/>
                </a:lnTo>
                <a:lnTo>
                  <a:pt x="1711" y="358"/>
                </a:lnTo>
                <a:lnTo>
                  <a:pt x="1752" y="335"/>
                </a:lnTo>
                <a:lnTo>
                  <a:pt x="1794" y="312"/>
                </a:lnTo>
                <a:lnTo>
                  <a:pt x="1837" y="290"/>
                </a:lnTo>
                <a:lnTo>
                  <a:pt x="1882" y="268"/>
                </a:lnTo>
                <a:lnTo>
                  <a:pt x="1927" y="246"/>
                </a:lnTo>
                <a:lnTo>
                  <a:pt x="1976" y="224"/>
                </a:lnTo>
                <a:lnTo>
                  <a:pt x="2024" y="204"/>
                </a:lnTo>
                <a:lnTo>
                  <a:pt x="2074" y="183"/>
                </a:lnTo>
                <a:lnTo>
                  <a:pt x="2125" y="162"/>
                </a:lnTo>
                <a:lnTo>
                  <a:pt x="2178" y="142"/>
                </a:lnTo>
                <a:lnTo>
                  <a:pt x="2230" y="124"/>
                </a:lnTo>
                <a:lnTo>
                  <a:pt x="2281" y="107"/>
                </a:lnTo>
                <a:lnTo>
                  <a:pt x="2333" y="91"/>
                </a:lnTo>
                <a:lnTo>
                  <a:pt x="2384" y="77"/>
                </a:lnTo>
                <a:lnTo>
                  <a:pt x="2435" y="64"/>
                </a:lnTo>
                <a:lnTo>
                  <a:pt x="2486" y="52"/>
                </a:lnTo>
                <a:lnTo>
                  <a:pt x="2536" y="41"/>
                </a:lnTo>
                <a:lnTo>
                  <a:pt x="2586" y="31"/>
                </a:lnTo>
                <a:lnTo>
                  <a:pt x="2636" y="23"/>
                </a:lnTo>
                <a:lnTo>
                  <a:pt x="2687" y="17"/>
                </a:lnTo>
                <a:lnTo>
                  <a:pt x="2736" y="11"/>
                </a:lnTo>
                <a:lnTo>
                  <a:pt x="2785" y="6"/>
                </a:lnTo>
                <a:lnTo>
                  <a:pt x="2834" y="4"/>
                </a:lnTo>
                <a:lnTo>
                  <a:pt x="2882" y="2"/>
                </a:lnTo>
                <a:lnTo>
                  <a:pt x="2930" y="0"/>
                </a:lnTo>
                <a:lnTo>
                  <a:pt x="2968" y="2"/>
                </a:lnTo>
                <a:lnTo>
                  <a:pt x="3006" y="5"/>
                </a:lnTo>
                <a:lnTo>
                  <a:pt x="3041" y="9"/>
                </a:lnTo>
                <a:lnTo>
                  <a:pt x="3073" y="16"/>
                </a:lnTo>
                <a:lnTo>
                  <a:pt x="3106" y="24"/>
                </a:lnTo>
                <a:lnTo>
                  <a:pt x="3136" y="35"/>
                </a:lnTo>
                <a:lnTo>
                  <a:pt x="3164" y="48"/>
                </a:lnTo>
                <a:lnTo>
                  <a:pt x="3191" y="63"/>
                </a:lnTo>
                <a:lnTo>
                  <a:pt x="3216" y="79"/>
                </a:lnTo>
                <a:lnTo>
                  <a:pt x="3239" y="98"/>
                </a:lnTo>
                <a:lnTo>
                  <a:pt x="3261" y="117"/>
                </a:lnTo>
                <a:lnTo>
                  <a:pt x="3282" y="139"/>
                </a:lnTo>
                <a:lnTo>
                  <a:pt x="3300" y="164"/>
                </a:lnTo>
                <a:lnTo>
                  <a:pt x="3317" y="189"/>
                </a:lnTo>
                <a:lnTo>
                  <a:pt x="3333" y="218"/>
                </a:lnTo>
                <a:lnTo>
                  <a:pt x="3346" y="248"/>
                </a:lnTo>
                <a:lnTo>
                  <a:pt x="3361" y="278"/>
                </a:lnTo>
                <a:lnTo>
                  <a:pt x="3377" y="307"/>
                </a:lnTo>
                <a:lnTo>
                  <a:pt x="3394" y="335"/>
                </a:lnTo>
                <a:lnTo>
                  <a:pt x="3414" y="360"/>
                </a:lnTo>
                <a:lnTo>
                  <a:pt x="3436" y="384"/>
                </a:lnTo>
                <a:lnTo>
                  <a:pt x="3459" y="407"/>
                </a:lnTo>
                <a:lnTo>
                  <a:pt x="3484" y="429"/>
                </a:lnTo>
                <a:lnTo>
                  <a:pt x="3511" y="448"/>
                </a:lnTo>
                <a:lnTo>
                  <a:pt x="3540" y="467"/>
                </a:lnTo>
                <a:lnTo>
                  <a:pt x="3571" y="483"/>
                </a:lnTo>
                <a:lnTo>
                  <a:pt x="3604" y="499"/>
                </a:lnTo>
                <a:lnTo>
                  <a:pt x="3639" y="513"/>
                </a:lnTo>
                <a:lnTo>
                  <a:pt x="3675" y="525"/>
                </a:lnTo>
                <a:lnTo>
                  <a:pt x="3713" y="536"/>
                </a:lnTo>
                <a:lnTo>
                  <a:pt x="3754" y="546"/>
                </a:lnTo>
                <a:lnTo>
                  <a:pt x="3796" y="553"/>
                </a:lnTo>
                <a:lnTo>
                  <a:pt x="3813" y="556"/>
                </a:lnTo>
                <a:lnTo>
                  <a:pt x="3827" y="561"/>
                </a:lnTo>
                <a:lnTo>
                  <a:pt x="3841" y="565"/>
                </a:lnTo>
                <a:lnTo>
                  <a:pt x="3854" y="570"/>
                </a:lnTo>
                <a:lnTo>
                  <a:pt x="3865" y="575"/>
                </a:lnTo>
                <a:lnTo>
                  <a:pt x="3876" y="582"/>
                </a:lnTo>
                <a:lnTo>
                  <a:pt x="3886" y="588"/>
                </a:lnTo>
                <a:lnTo>
                  <a:pt x="3896" y="596"/>
                </a:lnTo>
                <a:lnTo>
                  <a:pt x="3903" y="603"/>
                </a:lnTo>
                <a:lnTo>
                  <a:pt x="3910" y="612"/>
                </a:lnTo>
                <a:lnTo>
                  <a:pt x="3915" y="621"/>
                </a:lnTo>
                <a:lnTo>
                  <a:pt x="3921" y="631"/>
                </a:lnTo>
                <a:lnTo>
                  <a:pt x="3925" y="641"/>
                </a:lnTo>
                <a:lnTo>
                  <a:pt x="3927" y="651"/>
                </a:lnTo>
                <a:lnTo>
                  <a:pt x="3930" y="663"/>
                </a:lnTo>
                <a:lnTo>
                  <a:pt x="3931" y="676"/>
                </a:lnTo>
                <a:lnTo>
                  <a:pt x="3934" y="764"/>
                </a:lnTo>
                <a:lnTo>
                  <a:pt x="3934" y="827"/>
                </a:lnTo>
                <a:lnTo>
                  <a:pt x="3935" y="828"/>
                </a:lnTo>
                <a:lnTo>
                  <a:pt x="3937" y="828"/>
                </a:lnTo>
                <a:lnTo>
                  <a:pt x="3945" y="825"/>
                </a:lnTo>
                <a:lnTo>
                  <a:pt x="3957" y="819"/>
                </a:lnTo>
                <a:lnTo>
                  <a:pt x="3974" y="808"/>
                </a:lnTo>
                <a:lnTo>
                  <a:pt x="4024" y="776"/>
                </a:lnTo>
                <a:lnTo>
                  <a:pt x="4093" y="729"/>
                </a:lnTo>
                <a:lnTo>
                  <a:pt x="4113" y="716"/>
                </a:lnTo>
                <a:lnTo>
                  <a:pt x="4134" y="704"/>
                </a:lnTo>
                <a:lnTo>
                  <a:pt x="4155" y="693"/>
                </a:lnTo>
                <a:lnTo>
                  <a:pt x="4176" y="683"/>
                </a:lnTo>
                <a:lnTo>
                  <a:pt x="4199" y="674"/>
                </a:lnTo>
                <a:lnTo>
                  <a:pt x="4221" y="666"/>
                </a:lnTo>
                <a:lnTo>
                  <a:pt x="4245" y="659"/>
                </a:lnTo>
                <a:lnTo>
                  <a:pt x="4268" y="654"/>
                </a:lnTo>
                <a:lnTo>
                  <a:pt x="4293" y="649"/>
                </a:lnTo>
                <a:lnTo>
                  <a:pt x="4317" y="646"/>
                </a:lnTo>
                <a:lnTo>
                  <a:pt x="4343" y="644"/>
                </a:lnTo>
                <a:lnTo>
                  <a:pt x="4369" y="643"/>
                </a:lnTo>
                <a:lnTo>
                  <a:pt x="4395" y="643"/>
                </a:lnTo>
                <a:lnTo>
                  <a:pt x="4422" y="643"/>
                </a:lnTo>
                <a:lnTo>
                  <a:pt x="4450" y="645"/>
                </a:lnTo>
                <a:lnTo>
                  <a:pt x="4478" y="648"/>
                </a:lnTo>
                <a:lnTo>
                  <a:pt x="4436" y="671"/>
                </a:lnTo>
                <a:lnTo>
                  <a:pt x="4396" y="695"/>
                </a:lnTo>
                <a:lnTo>
                  <a:pt x="4358" y="720"/>
                </a:lnTo>
                <a:lnTo>
                  <a:pt x="4321" y="747"/>
                </a:lnTo>
                <a:lnTo>
                  <a:pt x="4304" y="760"/>
                </a:lnTo>
                <a:lnTo>
                  <a:pt x="4290" y="773"/>
                </a:lnTo>
                <a:lnTo>
                  <a:pt x="4278" y="785"/>
                </a:lnTo>
                <a:lnTo>
                  <a:pt x="4268" y="797"/>
                </a:lnTo>
                <a:lnTo>
                  <a:pt x="4263" y="808"/>
                </a:lnTo>
                <a:lnTo>
                  <a:pt x="4258" y="819"/>
                </a:lnTo>
                <a:lnTo>
                  <a:pt x="4257" y="828"/>
                </a:lnTo>
                <a:lnTo>
                  <a:pt x="4257" y="834"/>
                </a:lnTo>
                <a:lnTo>
                  <a:pt x="4258" y="838"/>
                </a:lnTo>
                <a:lnTo>
                  <a:pt x="4275" y="821"/>
                </a:lnTo>
                <a:lnTo>
                  <a:pt x="4292" y="804"/>
                </a:lnTo>
                <a:lnTo>
                  <a:pt x="4309" y="790"/>
                </a:lnTo>
                <a:lnTo>
                  <a:pt x="4326" y="776"/>
                </a:lnTo>
                <a:lnTo>
                  <a:pt x="4345" y="763"/>
                </a:lnTo>
                <a:lnTo>
                  <a:pt x="4362" y="751"/>
                </a:lnTo>
                <a:lnTo>
                  <a:pt x="4381" y="740"/>
                </a:lnTo>
                <a:lnTo>
                  <a:pt x="4399" y="730"/>
                </a:lnTo>
                <a:lnTo>
                  <a:pt x="4418" y="722"/>
                </a:lnTo>
                <a:lnTo>
                  <a:pt x="4438" y="715"/>
                </a:lnTo>
                <a:lnTo>
                  <a:pt x="4457" y="708"/>
                </a:lnTo>
                <a:lnTo>
                  <a:pt x="4477" y="703"/>
                </a:lnTo>
                <a:lnTo>
                  <a:pt x="4498" y="698"/>
                </a:lnTo>
                <a:lnTo>
                  <a:pt x="4518" y="695"/>
                </a:lnTo>
                <a:lnTo>
                  <a:pt x="4539" y="694"/>
                </a:lnTo>
                <a:lnTo>
                  <a:pt x="4561" y="693"/>
                </a:lnTo>
                <a:lnTo>
                  <a:pt x="4600" y="692"/>
                </a:lnTo>
                <a:lnTo>
                  <a:pt x="4635" y="693"/>
                </a:lnTo>
                <a:lnTo>
                  <a:pt x="4665" y="694"/>
                </a:lnTo>
                <a:lnTo>
                  <a:pt x="4689" y="697"/>
                </a:lnTo>
                <a:lnTo>
                  <a:pt x="4708" y="701"/>
                </a:lnTo>
                <a:lnTo>
                  <a:pt x="4715" y="703"/>
                </a:lnTo>
                <a:lnTo>
                  <a:pt x="4722" y="705"/>
                </a:lnTo>
                <a:lnTo>
                  <a:pt x="4726" y="708"/>
                </a:lnTo>
                <a:lnTo>
                  <a:pt x="4729" y="710"/>
                </a:lnTo>
                <a:lnTo>
                  <a:pt x="4731" y="714"/>
                </a:lnTo>
                <a:lnTo>
                  <a:pt x="4732" y="718"/>
                </a:lnTo>
                <a:lnTo>
                  <a:pt x="4730" y="720"/>
                </a:lnTo>
                <a:lnTo>
                  <a:pt x="4727" y="724"/>
                </a:lnTo>
                <a:lnTo>
                  <a:pt x="4720" y="727"/>
                </a:lnTo>
                <a:lnTo>
                  <a:pt x="4712" y="730"/>
                </a:lnTo>
                <a:lnTo>
                  <a:pt x="4687" y="737"/>
                </a:lnTo>
                <a:lnTo>
                  <a:pt x="4652" y="745"/>
                </a:lnTo>
                <a:lnTo>
                  <a:pt x="4632" y="750"/>
                </a:lnTo>
                <a:lnTo>
                  <a:pt x="4614" y="755"/>
                </a:lnTo>
                <a:lnTo>
                  <a:pt x="4598" y="762"/>
                </a:lnTo>
                <a:lnTo>
                  <a:pt x="4584" y="771"/>
                </a:lnTo>
                <a:lnTo>
                  <a:pt x="4571" y="779"/>
                </a:lnTo>
                <a:lnTo>
                  <a:pt x="4560" y="789"/>
                </a:lnTo>
                <a:lnTo>
                  <a:pt x="4550" y="800"/>
                </a:lnTo>
                <a:lnTo>
                  <a:pt x="4542" y="812"/>
                </a:lnTo>
                <a:lnTo>
                  <a:pt x="4552" y="807"/>
                </a:lnTo>
                <a:lnTo>
                  <a:pt x="4563" y="801"/>
                </a:lnTo>
                <a:lnTo>
                  <a:pt x="4574" y="796"/>
                </a:lnTo>
                <a:lnTo>
                  <a:pt x="4586" y="791"/>
                </a:lnTo>
                <a:lnTo>
                  <a:pt x="4598" y="788"/>
                </a:lnTo>
                <a:lnTo>
                  <a:pt x="4611" y="785"/>
                </a:lnTo>
                <a:lnTo>
                  <a:pt x="4639" y="780"/>
                </a:lnTo>
                <a:lnTo>
                  <a:pt x="4668" y="778"/>
                </a:lnTo>
                <a:lnTo>
                  <a:pt x="4700" y="778"/>
                </a:lnTo>
                <a:lnTo>
                  <a:pt x="4732" y="780"/>
                </a:lnTo>
                <a:lnTo>
                  <a:pt x="4769" y="785"/>
                </a:lnTo>
                <a:lnTo>
                  <a:pt x="4803" y="791"/>
                </a:lnTo>
                <a:lnTo>
                  <a:pt x="4835" y="799"/>
                </a:lnTo>
                <a:lnTo>
                  <a:pt x="4866" y="808"/>
                </a:lnTo>
                <a:lnTo>
                  <a:pt x="4893" y="818"/>
                </a:lnTo>
                <a:lnTo>
                  <a:pt x="4917" y="828"/>
                </a:lnTo>
                <a:lnTo>
                  <a:pt x="4940" y="840"/>
                </a:lnTo>
                <a:lnTo>
                  <a:pt x="4959" y="852"/>
                </a:lnTo>
                <a:lnTo>
                  <a:pt x="4976" y="867"/>
                </a:lnTo>
                <a:lnTo>
                  <a:pt x="4929" y="861"/>
                </a:lnTo>
                <a:lnTo>
                  <a:pt x="4888" y="857"/>
                </a:lnTo>
                <a:lnTo>
                  <a:pt x="4852" y="856"/>
                </a:lnTo>
                <a:lnTo>
                  <a:pt x="4822" y="856"/>
                </a:lnTo>
                <a:lnTo>
                  <a:pt x="4809" y="857"/>
                </a:lnTo>
                <a:lnTo>
                  <a:pt x="4798" y="859"/>
                </a:lnTo>
                <a:lnTo>
                  <a:pt x="4788" y="861"/>
                </a:lnTo>
                <a:lnTo>
                  <a:pt x="4779" y="864"/>
                </a:lnTo>
                <a:lnTo>
                  <a:pt x="4773" y="868"/>
                </a:lnTo>
                <a:lnTo>
                  <a:pt x="4767" y="872"/>
                </a:lnTo>
                <a:lnTo>
                  <a:pt x="4763" y="876"/>
                </a:lnTo>
                <a:lnTo>
                  <a:pt x="4761" y="882"/>
                </a:lnTo>
                <a:lnTo>
                  <a:pt x="4760" y="882"/>
                </a:lnTo>
                <a:lnTo>
                  <a:pt x="4764" y="883"/>
                </a:lnTo>
                <a:lnTo>
                  <a:pt x="4785" y="889"/>
                </a:lnTo>
                <a:lnTo>
                  <a:pt x="4879" y="909"/>
                </a:lnTo>
                <a:lnTo>
                  <a:pt x="4895" y="913"/>
                </a:lnTo>
                <a:lnTo>
                  <a:pt x="4911" y="918"/>
                </a:lnTo>
                <a:lnTo>
                  <a:pt x="4927" y="925"/>
                </a:lnTo>
                <a:lnTo>
                  <a:pt x="4942" y="931"/>
                </a:lnTo>
                <a:lnTo>
                  <a:pt x="4957" y="939"/>
                </a:lnTo>
                <a:lnTo>
                  <a:pt x="4973" y="949"/>
                </a:lnTo>
                <a:lnTo>
                  <a:pt x="4988" y="958"/>
                </a:lnTo>
                <a:lnTo>
                  <a:pt x="5002" y="969"/>
                </a:lnTo>
                <a:lnTo>
                  <a:pt x="5018" y="982"/>
                </a:lnTo>
                <a:lnTo>
                  <a:pt x="5032" y="996"/>
                </a:lnTo>
                <a:lnTo>
                  <a:pt x="5046" y="1010"/>
                </a:lnTo>
                <a:lnTo>
                  <a:pt x="5060" y="1025"/>
                </a:lnTo>
                <a:lnTo>
                  <a:pt x="5073" y="1041"/>
                </a:lnTo>
                <a:lnTo>
                  <a:pt x="5087" y="1059"/>
                </a:lnTo>
                <a:lnTo>
                  <a:pt x="5101" y="1077"/>
                </a:lnTo>
                <a:lnTo>
                  <a:pt x="5114" y="1097"/>
                </a:lnTo>
                <a:lnTo>
                  <a:pt x="5008" y="1065"/>
                </a:lnTo>
                <a:lnTo>
                  <a:pt x="4953" y="1049"/>
                </a:lnTo>
                <a:lnTo>
                  <a:pt x="4897" y="1031"/>
                </a:lnTo>
                <a:lnTo>
                  <a:pt x="4871" y="1023"/>
                </a:lnTo>
                <a:lnTo>
                  <a:pt x="4846" y="1016"/>
                </a:lnTo>
                <a:lnTo>
                  <a:pt x="4824" y="1012"/>
                </a:lnTo>
                <a:lnTo>
                  <a:pt x="4805" y="1009"/>
                </a:lnTo>
                <a:lnTo>
                  <a:pt x="4787" y="1008"/>
                </a:lnTo>
                <a:lnTo>
                  <a:pt x="4771" y="1009"/>
                </a:lnTo>
                <a:lnTo>
                  <a:pt x="4758" y="1012"/>
                </a:lnTo>
                <a:lnTo>
                  <a:pt x="4747" y="1016"/>
                </a:lnTo>
                <a:lnTo>
                  <a:pt x="4746" y="1022"/>
                </a:lnTo>
                <a:lnTo>
                  <a:pt x="4746" y="1028"/>
                </a:lnTo>
                <a:lnTo>
                  <a:pt x="4747" y="1034"/>
                </a:lnTo>
                <a:lnTo>
                  <a:pt x="4751" y="1041"/>
                </a:lnTo>
                <a:lnTo>
                  <a:pt x="4756" y="1048"/>
                </a:lnTo>
                <a:lnTo>
                  <a:pt x="4765" y="1056"/>
                </a:lnTo>
                <a:lnTo>
                  <a:pt x="4775" y="1064"/>
                </a:lnTo>
                <a:lnTo>
                  <a:pt x="4787" y="1073"/>
                </a:lnTo>
                <a:lnTo>
                  <a:pt x="4881" y="1136"/>
                </a:lnTo>
                <a:lnTo>
                  <a:pt x="4874" y="1141"/>
                </a:lnTo>
                <a:lnTo>
                  <a:pt x="4867" y="1144"/>
                </a:lnTo>
                <a:lnTo>
                  <a:pt x="4859" y="1146"/>
                </a:lnTo>
                <a:lnTo>
                  <a:pt x="4850" y="1149"/>
                </a:lnTo>
                <a:lnTo>
                  <a:pt x="4841" y="1150"/>
                </a:lnTo>
                <a:lnTo>
                  <a:pt x="4831" y="1151"/>
                </a:lnTo>
                <a:lnTo>
                  <a:pt x="4808" y="1151"/>
                </a:lnTo>
                <a:lnTo>
                  <a:pt x="4783" y="1149"/>
                </a:lnTo>
                <a:lnTo>
                  <a:pt x="4754" y="1144"/>
                </a:lnTo>
                <a:lnTo>
                  <a:pt x="4724" y="1136"/>
                </a:lnTo>
                <a:lnTo>
                  <a:pt x="4690" y="1128"/>
                </a:lnTo>
                <a:lnTo>
                  <a:pt x="4655" y="1117"/>
                </a:lnTo>
                <a:lnTo>
                  <a:pt x="4620" y="1104"/>
                </a:lnTo>
                <a:lnTo>
                  <a:pt x="4585" y="1090"/>
                </a:lnTo>
                <a:lnTo>
                  <a:pt x="4549" y="1074"/>
                </a:lnTo>
                <a:lnTo>
                  <a:pt x="4514" y="1058"/>
                </a:lnTo>
                <a:lnTo>
                  <a:pt x="4479" y="1040"/>
                </a:lnTo>
                <a:lnTo>
                  <a:pt x="4443" y="1022"/>
                </a:lnTo>
                <a:lnTo>
                  <a:pt x="4408" y="1002"/>
                </a:lnTo>
                <a:lnTo>
                  <a:pt x="4409" y="1010"/>
                </a:lnTo>
                <a:lnTo>
                  <a:pt x="4411" y="1019"/>
                </a:lnTo>
                <a:lnTo>
                  <a:pt x="4416" y="1026"/>
                </a:lnTo>
                <a:lnTo>
                  <a:pt x="4421" y="1034"/>
                </a:lnTo>
                <a:lnTo>
                  <a:pt x="4429" y="1041"/>
                </a:lnTo>
                <a:lnTo>
                  <a:pt x="4439" y="1050"/>
                </a:lnTo>
                <a:lnTo>
                  <a:pt x="4450" y="1058"/>
                </a:lnTo>
                <a:lnTo>
                  <a:pt x="4463" y="1065"/>
                </a:lnTo>
                <a:lnTo>
                  <a:pt x="4490" y="1081"/>
                </a:lnTo>
                <a:lnTo>
                  <a:pt x="4517" y="1098"/>
                </a:lnTo>
                <a:lnTo>
                  <a:pt x="4545" y="1117"/>
                </a:lnTo>
                <a:lnTo>
                  <a:pt x="4572" y="1136"/>
                </a:lnTo>
                <a:lnTo>
                  <a:pt x="4545" y="1141"/>
                </a:lnTo>
                <a:lnTo>
                  <a:pt x="4518" y="1143"/>
                </a:lnTo>
                <a:lnTo>
                  <a:pt x="4491" y="1142"/>
                </a:lnTo>
                <a:lnTo>
                  <a:pt x="4463" y="1140"/>
                </a:lnTo>
                <a:lnTo>
                  <a:pt x="4434" y="1134"/>
                </a:lnTo>
                <a:lnTo>
                  <a:pt x="4406" y="1127"/>
                </a:lnTo>
                <a:lnTo>
                  <a:pt x="4377" y="1117"/>
                </a:lnTo>
                <a:lnTo>
                  <a:pt x="4348" y="1105"/>
                </a:lnTo>
                <a:lnTo>
                  <a:pt x="4320" y="1092"/>
                </a:lnTo>
                <a:lnTo>
                  <a:pt x="4293" y="1079"/>
                </a:lnTo>
                <a:lnTo>
                  <a:pt x="4270" y="1064"/>
                </a:lnTo>
                <a:lnTo>
                  <a:pt x="4249" y="1049"/>
                </a:lnTo>
                <a:lnTo>
                  <a:pt x="4230" y="1035"/>
                </a:lnTo>
                <a:lnTo>
                  <a:pt x="4215" y="1020"/>
                </a:lnTo>
                <a:lnTo>
                  <a:pt x="4201" y="1003"/>
                </a:lnTo>
                <a:lnTo>
                  <a:pt x="4190" y="987"/>
                </a:lnTo>
                <a:lnTo>
                  <a:pt x="4186" y="991"/>
                </a:lnTo>
                <a:lnTo>
                  <a:pt x="4185" y="997"/>
                </a:lnTo>
                <a:lnTo>
                  <a:pt x="4185" y="1003"/>
                </a:lnTo>
                <a:lnTo>
                  <a:pt x="4186" y="1012"/>
                </a:lnTo>
                <a:lnTo>
                  <a:pt x="4191" y="1034"/>
                </a:lnTo>
                <a:lnTo>
                  <a:pt x="4199" y="1063"/>
                </a:lnTo>
                <a:lnTo>
                  <a:pt x="4205" y="1080"/>
                </a:lnTo>
                <a:lnTo>
                  <a:pt x="4214" y="1095"/>
                </a:lnTo>
                <a:lnTo>
                  <a:pt x="4223" y="1110"/>
                </a:lnTo>
                <a:lnTo>
                  <a:pt x="4238" y="1124"/>
                </a:lnTo>
                <a:lnTo>
                  <a:pt x="4253" y="1139"/>
                </a:lnTo>
                <a:lnTo>
                  <a:pt x="4270" y="1152"/>
                </a:lnTo>
                <a:lnTo>
                  <a:pt x="4291" y="1164"/>
                </a:lnTo>
                <a:lnTo>
                  <a:pt x="4313" y="1176"/>
                </a:lnTo>
                <a:lnTo>
                  <a:pt x="4300" y="1177"/>
                </a:lnTo>
                <a:lnTo>
                  <a:pt x="4286" y="1177"/>
                </a:lnTo>
                <a:lnTo>
                  <a:pt x="4270" y="1176"/>
                </a:lnTo>
                <a:lnTo>
                  <a:pt x="4254" y="1173"/>
                </a:lnTo>
                <a:lnTo>
                  <a:pt x="4238" y="1169"/>
                </a:lnTo>
                <a:lnTo>
                  <a:pt x="4219" y="1165"/>
                </a:lnTo>
                <a:lnTo>
                  <a:pt x="4201" y="1158"/>
                </a:lnTo>
                <a:lnTo>
                  <a:pt x="4180" y="1152"/>
                </a:lnTo>
                <a:lnTo>
                  <a:pt x="4159" y="1144"/>
                </a:lnTo>
                <a:lnTo>
                  <a:pt x="4137" y="1134"/>
                </a:lnTo>
                <a:lnTo>
                  <a:pt x="4090" y="1112"/>
                </a:lnTo>
                <a:lnTo>
                  <a:pt x="4040" y="1086"/>
                </a:lnTo>
                <a:lnTo>
                  <a:pt x="3985" y="1056"/>
                </a:lnTo>
                <a:lnTo>
                  <a:pt x="3997" y="1094"/>
                </a:lnTo>
                <a:lnTo>
                  <a:pt x="4006" y="1132"/>
                </a:lnTo>
                <a:lnTo>
                  <a:pt x="4013" y="1169"/>
                </a:lnTo>
                <a:lnTo>
                  <a:pt x="4017" y="1206"/>
                </a:lnTo>
                <a:lnTo>
                  <a:pt x="4019" y="1242"/>
                </a:lnTo>
                <a:lnTo>
                  <a:pt x="4018" y="1278"/>
                </a:lnTo>
                <a:lnTo>
                  <a:pt x="4015" y="1313"/>
                </a:lnTo>
                <a:lnTo>
                  <a:pt x="4009" y="1348"/>
                </a:lnTo>
                <a:lnTo>
                  <a:pt x="4005" y="1366"/>
                </a:lnTo>
                <a:lnTo>
                  <a:pt x="4002" y="1381"/>
                </a:lnTo>
                <a:lnTo>
                  <a:pt x="3996" y="1395"/>
                </a:lnTo>
                <a:lnTo>
                  <a:pt x="3992" y="1407"/>
                </a:lnTo>
                <a:lnTo>
                  <a:pt x="3986" y="1418"/>
                </a:lnTo>
                <a:lnTo>
                  <a:pt x="3980" y="1427"/>
                </a:lnTo>
                <a:lnTo>
                  <a:pt x="3973" y="1435"/>
                </a:lnTo>
                <a:lnTo>
                  <a:pt x="3966" y="1440"/>
                </a:lnTo>
                <a:lnTo>
                  <a:pt x="3958" y="1446"/>
                </a:lnTo>
                <a:lnTo>
                  <a:pt x="3950" y="1448"/>
                </a:lnTo>
                <a:lnTo>
                  <a:pt x="3942" y="1450"/>
                </a:lnTo>
                <a:lnTo>
                  <a:pt x="3933" y="1450"/>
                </a:lnTo>
                <a:lnTo>
                  <a:pt x="3923" y="1448"/>
                </a:lnTo>
                <a:lnTo>
                  <a:pt x="3913" y="1446"/>
                </a:lnTo>
                <a:lnTo>
                  <a:pt x="3902" y="1440"/>
                </a:lnTo>
                <a:lnTo>
                  <a:pt x="3891" y="1435"/>
                </a:lnTo>
                <a:lnTo>
                  <a:pt x="3828" y="1402"/>
                </a:lnTo>
                <a:lnTo>
                  <a:pt x="3764" y="1370"/>
                </a:lnTo>
                <a:lnTo>
                  <a:pt x="3698" y="1339"/>
                </a:lnTo>
                <a:lnTo>
                  <a:pt x="3631" y="1308"/>
                </a:lnTo>
                <a:lnTo>
                  <a:pt x="3563" y="1277"/>
                </a:lnTo>
                <a:lnTo>
                  <a:pt x="3494" y="1248"/>
                </a:lnTo>
                <a:lnTo>
                  <a:pt x="3423" y="1218"/>
                </a:lnTo>
                <a:lnTo>
                  <a:pt x="3351" y="1190"/>
                </a:lnTo>
                <a:lnTo>
                  <a:pt x="3278" y="1162"/>
                </a:lnTo>
                <a:lnTo>
                  <a:pt x="3203" y="1134"/>
                </a:lnTo>
                <a:lnTo>
                  <a:pt x="3128" y="1107"/>
                </a:lnTo>
                <a:lnTo>
                  <a:pt x="3050" y="1080"/>
                </a:lnTo>
                <a:lnTo>
                  <a:pt x="2972" y="1053"/>
                </a:lnTo>
                <a:lnTo>
                  <a:pt x="2892" y="1028"/>
                </a:lnTo>
                <a:lnTo>
                  <a:pt x="2811" y="1003"/>
                </a:lnTo>
                <a:lnTo>
                  <a:pt x="2729" y="979"/>
                </a:lnTo>
                <a:lnTo>
                  <a:pt x="2564" y="929"/>
                </a:lnTo>
                <a:lnTo>
                  <a:pt x="2403" y="878"/>
                </a:lnTo>
                <a:lnTo>
                  <a:pt x="2242" y="824"/>
                </a:lnTo>
                <a:lnTo>
                  <a:pt x="2083" y="768"/>
                </a:lnTo>
                <a:lnTo>
                  <a:pt x="1926" y="712"/>
                </a:lnTo>
                <a:lnTo>
                  <a:pt x="1771" y="653"/>
                </a:lnTo>
                <a:lnTo>
                  <a:pt x="1618" y="591"/>
                </a:lnTo>
                <a:lnTo>
                  <a:pt x="1467" y="529"/>
                </a:lnTo>
                <a:close/>
                <a:moveTo>
                  <a:pt x="4" y="514"/>
                </a:moveTo>
                <a:lnTo>
                  <a:pt x="4" y="514"/>
                </a:lnTo>
                <a:lnTo>
                  <a:pt x="1" y="528"/>
                </a:lnTo>
                <a:lnTo>
                  <a:pt x="0" y="541"/>
                </a:lnTo>
                <a:lnTo>
                  <a:pt x="1" y="555"/>
                </a:lnTo>
                <a:lnTo>
                  <a:pt x="3" y="568"/>
                </a:lnTo>
                <a:lnTo>
                  <a:pt x="7" y="583"/>
                </a:lnTo>
                <a:lnTo>
                  <a:pt x="13" y="597"/>
                </a:lnTo>
                <a:lnTo>
                  <a:pt x="19" y="610"/>
                </a:lnTo>
                <a:lnTo>
                  <a:pt x="29" y="624"/>
                </a:lnTo>
                <a:lnTo>
                  <a:pt x="40" y="638"/>
                </a:lnTo>
                <a:lnTo>
                  <a:pt x="52" y="651"/>
                </a:lnTo>
                <a:lnTo>
                  <a:pt x="66" y="666"/>
                </a:lnTo>
                <a:lnTo>
                  <a:pt x="81" y="680"/>
                </a:lnTo>
                <a:lnTo>
                  <a:pt x="99" y="694"/>
                </a:lnTo>
                <a:lnTo>
                  <a:pt x="119" y="708"/>
                </a:lnTo>
                <a:lnTo>
                  <a:pt x="139" y="722"/>
                </a:lnTo>
                <a:lnTo>
                  <a:pt x="162" y="737"/>
                </a:lnTo>
                <a:lnTo>
                  <a:pt x="210" y="764"/>
                </a:lnTo>
                <a:lnTo>
                  <a:pt x="260" y="792"/>
                </a:lnTo>
                <a:lnTo>
                  <a:pt x="312" y="820"/>
                </a:lnTo>
                <a:lnTo>
                  <a:pt x="367" y="848"/>
                </a:lnTo>
                <a:lnTo>
                  <a:pt x="423" y="875"/>
                </a:lnTo>
                <a:lnTo>
                  <a:pt x="482" y="903"/>
                </a:lnTo>
                <a:lnTo>
                  <a:pt x="544" y="930"/>
                </a:lnTo>
                <a:lnTo>
                  <a:pt x="607" y="957"/>
                </a:lnTo>
                <a:lnTo>
                  <a:pt x="737" y="1012"/>
                </a:lnTo>
                <a:lnTo>
                  <a:pt x="867" y="1064"/>
                </a:lnTo>
                <a:lnTo>
                  <a:pt x="998" y="1116"/>
                </a:lnTo>
                <a:lnTo>
                  <a:pt x="1130" y="1165"/>
                </a:lnTo>
                <a:lnTo>
                  <a:pt x="1193" y="1189"/>
                </a:lnTo>
                <a:lnTo>
                  <a:pt x="1254" y="1213"/>
                </a:lnTo>
                <a:lnTo>
                  <a:pt x="1308" y="1236"/>
                </a:lnTo>
                <a:lnTo>
                  <a:pt x="1359" y="1258"/>
                </a:lnTo>
                <a:lnTo>
                  <a:pt x="1406" y="1280"/>
                </a:lnTo>
                <a:lnTo>
                  <a:pt x="1449" y="1300"/>
                </a:lnTo>
                <a:lnTo>
                  <a:pt x="1487" y="1321"/>
                </a:lnTo>
                <a:lnTo>
                  <a:pt x="1521" y="1341"/>
                </a:lnTo>
                <a:lnTo>
                  <a:pt x="1509" y="1353"/>
                </a:lnTo>
                <a:lnTo>
                  <a:pt x="1499" y="1364"/>
                </a:lnTo>
                <a:lnTo>
                  <a:pt x="1492" y="1374"/>
                </a:lnTo>
                <a:lnTo>
                  <a:pt x="1487" y="1381"/>
                </a:lnTo>
                <a:lnTo>
                  <a:pt x="1485" y="1387"/>
                </a:lnTo>
                <a:lnTo>
                  <a:pt x="1484" y="1391"/>
                </a:lnTo>
                <a:lnTo>
                  <a:pt x="1485" y="1393"/>
                </a:lnTo>
                <a:lnTo>
                  <a:pt x="1487" y="1394"/>
                </a:lnTo>
                <a:lnTo>
                  <a:pt x="1492" y="1395"/>
                </a:lnTo>
                <a:lnTo>
                  <a:pt x="1480" y="1400"/>
                </a:lnTo>
                <a:lnTo>
                  <a:pt x="1468" y="1403"/>
                </a:lnTo>
                <a:lnTo>
                  <a:pt x="1457" y="1406"/>
                </a:lnTo>
                <a:lnTo>
                  <a:pt x="1447" y="1407"/>
                </a:lnTo>
                <a:lnTo>
                  <a:pt x="1437" y="1407"/>
                </a:lnTo>
                <a:lnTo>
                  <a:pt x="1428" y="1405"/>
                </a:lnTo>
                <a:lnTo>
                  <a:pt x="1420" y="1403"/>
                </a:lnTo>
                <a:lnTo>
                  <a:pt x="1412" y="1399"/>
                </a:lnTo>
                <a:lnTo>
                  <a:pt x="1399" y="1390"/>
                </a:lnTo>
                <a:lnTo>
                  <a:pt x="1388" y="1384"/>
                </a:lnTo>
                <a:lnTo>
                  <a:pt x="1379" y="1381"/>
                </a:lnTo>
                <a:lnTo>
                  <a:pt x="1373" y="1380"/>
                </a:lnTo>
                <a:lnTo>
                  <a:pt x="1413" y="1406"/>
                </a:lnTo>
                <a:lnTo>
                  <a:pt x="1442" y="1426"/>
                </a:lnTo>
                <a:lnTo>
                  <a:pt x="1453" y="1435"/>
                </a:lnTo>
                <a:lnTo>
                  <a:pt x="1461" y="1441"/>
                </a:lnTo>
                <a:lnTo>
                  <a:pt x="1465" y="1446"/>
                </a:lnTo>
                <a:lnTo>
                  <a:pt x="1467" y="1450"/>
                </a:lnTo>
                <a:lnTo>
                  <a:pt x="1468" y="1470"/>
                </a:lnTo>
                <a:lnTo>
                  <a:pt x="1468" y="1489"/>
                </a:lnTo>
                <a:lnTo>
                  <a:pt x="1465" y="1508"/>
                </a:lnTo>
                <a:lnTo>
                  <a:pt x="1463" y="1526"/>
                </a:lnTo>
                <a:lnTo>
                  <a:pt x="1459" y="1543"/>
                </a:lnTo>
                <a:lnTo>
                  <a:pt x="1453" y="1560"/>
                </a:lnTo>
                <a:lnTo>
                  <a:pt x="1447" y="1576"/>
                </a:lnTo>
                <a:lnTo>
                  <a:pt x="1439" y="1591"/>
                </a:lnTo>
                <a:lnTo>
                  <a:pt x="1430" y="1606"/>
                </a:lnTo>
                <a:lnTo>
                  <a:pt x="1421" y="1620"/>
                </a:lnTo>
                <a:lnTo>
                  <a:pt x="1410" y="1634"/>
                </a:lnTo>
                <a:lnTo>
                  <a:pt x="1398" y="1646"/>
                </a:lnTo>
                <a:lnTo>
                  <a:pt x="1383" y="1658"/>
                </a:lnTo>
                <a:lnTo>
                  <a:pt x="1368" y="1668"/>
                </a:lnTo>
                <a:lnTo>
                  <a:pt x="1353" y="1679"/>
                </a:lnTo>
                <a:lnTo>
                  <a:pt x="1335" y="1689"/>
                </a:lnTo>
                <a:lnTo>
                  <a:pt x="1318" y="1699"/>
                </a:lnTo>
                <a:lnTo>
                  <a:pt x="1302" y="1709"/>
                </a:lnTo>
                <a:lnTo>
                  <a:pt x="1287" y="1719"/>
                </a:lnTo>
                <a:lnTo>
                  <a:pt x="1273" y="1729"/>
                </a:lnTo>
                <a:lnTo>
                  <a:pt x="1260" y="1738"/>
                </a:lnTo>
                <a:lnTo>
                  <a:pt x="1249" y="1749"/>
                </a:lnTo>
                <a:lnTo>
                  <a:pt x="1238" y="1759"/>
                </a:lnTo>
                <a:lnTo>
                  <a:pt x="1229" y="1770"/>
                </a:lnTo>
                <a:lnTo>
                  <a:pt x="1221" y="1780"/>
                </a:lnTo>
                <a:lnTo>
                  <a:pt x="1213" y="1791"/>
                </a:lnTo>
                <a:lnTo>
                  <a:pt x="1208" y="1802"/>
                </a:lnTo>
                <a:lnTo>
                  <a:pt x="1202" y="1813"/>
                </a:lnTo>
                <a:lnTo>
                  <a:pt x="1199" y="1824"/>
                </a:lnTo>
                <a:lnTo>
                  <a:pt x="1196" y="1835"/>
                </a:lnTo>
                <a:lnTo>
                  <a:pt x="1195" y="1845"/>
                </a:lnTo>
                <a:lnTo>
                  <a:pt x="1193" y="1857"/>
                </a:lnTo>
                <a:lnTo>
                  <a:pt x="1195" y="1872"/>
                </a:lnTo>
                <a:lnTo>
                  <a:pt x="1197" y="1886"/>
                </a:lnTo>
                <a:lnTo>
                  <a:pt x="1201" y="1898"/>
                </a:lnTo>
                <a:lnTo>
                  <a:pt x="1208" y="1910"/>
                </a:lnTo>
                <a:lnTo>
                  <a:pt x="1215" y="1920"/>
                </a:lnTo>
                <a:lnTo>
                  <a:pt x="1224" y="1930"/>
                </a:lnTo>
                <a:lnTo>
                  <a:pt x="1236" y="1937"/>
                </a:lnTo>
                <a:lnTo>
                  <a:pt x="1248" y="1944"/>
                </a:lnTo>
                <a:lnTo>
                  <a:pt x="1262" y="1951"/>
                </a:lnTo>
                <a:lnTo>
                  <a:pt x="1275" y="1961"/>
                </a:lnTo>
                <a:lnTo>
                  <a:pt x="1290" y="1972"/>
                </a:lnTo>
                <a:lnTo>
                  <a:pt x="1303" y="1986"/>
                </a:lnTo>
                <a:lnTo>
                  <a:pt x="1317" y="2002"/>
                </a:lnTo>
                <a:lnTo>
                  <a:pt x="1330" y="2019"/>
                </a:lnTo>
                <a:lnTo>
                  <a:pt x="1344" y="2039"/>
                </a:lnTo>
                <a:lnTo>
                  <a:pt x="1357" y="2061"/>
                </a:lnTo>
                <a:lnTo>
                  <a:pt x="1366" y="2078"/>
                </a:lnTo>
                <a:lnTo>
                  <a:pt x="1370" y="2095"/>
                </a:lnTo>
                <a:lnTo>
                  <a:pt x="1373" y="2101"/>
                </a:lnTo>
                <a:lnTo>
                  <a:pt x="1373" y="2109"/>
                </a:lnTo>
                <a:lnTo>
                  <a:pt x="1373" y="2115"/>
                </a:lnTo>
                <a:lnTo>
                  <a:pt x="1371" y="2121"/>
                </a:lnTo>
                <a:lnTo>
                  <a:pt x="1369" y="2127"/>
                </a:lnTo>
                <a:lnTo>
                  <a:pt x="1366" y="2133"/>
                </a:lnTo>
                <a:lnTo>
                  <a:pt x="1363" y="2137"/>
                </a:lnTo>
                <a:lnTo>
                  <a:pt x="1358" y="2141"/>
                </a:lnTo>
                <a:lnTo>
                  <a:pt x="1353" y="2146"/>
                </a:lnTo>
                <a:lnTo>
                  <a:pt x="1346" y="2149"/>
                </a:lnTo>
                <a:lnTo>
                  <a:pt x="1340" y="2152"/>
                </a:lnTo>
                <a:lnTo>
                  <a:pt x="1331" y="2156"/>
                </a:lnTo>
                <a:lnTo>
                  <a:pt x="1323" y="2158"/>
                </a:lnTo>
                <a:lnTo>
                  <a:pt x="1318" y="2162"/>
                </a:lnTo>
                <a:lnTo>
                  <a:pt x="1312" y="2167"/>
                </a:lnTo>
                <a:lnTo>
                  <a:pt x="1308" y="2171"/>
                </a:lnTo>
                <a:lnTo>
                  <a:pt x="1306" y="2176"/>
                </a:lnTo>
                <a:lnTo>
                  <a:pt x="1305" y="2183"/>
                </a:lnTo>
                <a:lnTo>
                  <a:pt x="1305" y="2190"/>
                </a:lnTo>
                <a:lnTo>
                  <a:pt x="1305" y="2196"/>
                </a:lnTo>
                <a:lnTo>
                  <a:pt x="1307" y="2204"/>
                </a:lnTo>
                <a:lnTo>
                  <a:pt x="1311" y="2212"/>
                </a:lnTo>
                <a:lnTo>
                  <a:pt x="1316" y="2221"/>
                </a:lnTo>
                <a:lnTo>
                  <a:pt x="1321" y="2231"/>
                </a:lnTo>
                <a:lnTo>
                  <a:pt x="1338" y="2253"/>
                </a:lnTo>
                <a:lnTo>
                  <a:pt x="1357" y="2276"/>
                </a:lnTo>
                <a:lnTo>
                  <a:pt x="1338" y="2327"/>
                </a:lnTo>
                <a:lnTo>
                  <a:pt x="1321" y="2371"/>
                </a:lnTo>
                <a:lnTo>
                  <a:pt x="1320" y="2375"/>
                </a:lnTo>
                <a:lnTo>
                  <a:pt x="1319" y="2381"/>
                </a:lnTo>
                <a:lnTo>
                  <a:pt x="1319" y="2393"/>
                </a:lnTo>
                <a:lnTo>
                  <a:pt x="1322" y="2405"/>
                </a:lnTo>
                <a:lnTo>
                  <a:pt x="1327" y="2418"/>
                </a:lnTo>
                <a:lnTo>
                  <a:pt x="1334" y="2432"/>
                </a:lnTo>
                <a:lnTo>
                  <a:pt x="1344" y="2447"/>
                </a:lnTo>
                <a:lnTo>
                  <a:pt x="1357" y="2463"/>
                </a:lnTo>
                <a:lnTo>
                  <a:pt x="1373" y="2480"/>
                </a:lnTo>
                <a:lnTo>
                  <a:pt x="1390" y="2494"/>
                </a:lnTo>
                <a:lnTo>
                  <a:pt x="1402" y="2507"/>
                </a:lnTo>
                <a:lnTo>
                  <a:pt x="1410" y="2516"/>
                </a:lnTo>
                <a:lnTo>
                  <a:pt x="1412" y="2521"/>
                </a:lnTo>
                <a:lnTo>
                  <a:pt x="1413" y="2523"/>
                </a:lnTo>
                <a:lnTo>
                  <a:pt x="1413" y="2529"/>
                </a:lnTo>
                <a:lnTo>
                  <a:pt x="1411" y="2540"/>
                </a:lnTo>
                <a:lnTo>
                  <a:pt x="1400" y="2583"/>
                </a:lnTo>
                <a:lnTo>
                  <a:pt x="1382" y="2648"/>
                </a:lnTo>
                <a:lnTo>
                  <a:pt x="1357" y="2738"/>
                </a:lnTo>
                <a:lnTo>
                  <a:pt x="1353" y="2759"/>
                </a:lnTo>
                <a:lnTo>
                  <a:pt x="1351" y="2777"/>
                </a:lnTo>
                <a:lnTo>
                  <a:pt x="1352" y="2795"/>
                </a:lnTo>
                <a:lnTo>
                  <a:pt x="1354" y="2812"/>
                </a:lnTo>
                <a:lnTo>
                  <a:pt x="1358" y="2829"/>
                </a:lnTo>
                <a:lnTo>
                  <a:pt x="1365" y="2843"/>
                </a:lnTo>
                <a:lnTo>
                  <a:pt x="1374" y="2857"/>
                </a:lnTo>
                <a:lnTo>
                  <a:pt x="1385" y="2870"/>
                </a:lnTo>
                <a:lnTo>
                  <a:pt x="1398" y="2882"/>
                </a:lnTo>
                <a:lnTo>
                  <a:pt x="1413" y="2893"/>
                </a:lnTo>
                <a:lnTo>
                  <a:pt x="1432" y="2903"/>
                </a:lnTo>
                <a:lnTo>
                  <a:pt x="1451" y="2913"/>
                </a:lnTo>
                <a:lnTo>
                  <a:pt x="1473" y="2920"/>
                </a:lnTo>
                <a:lnTo>
                  <a:pt x="1497" y="2927"/>
                </a:lnTo>
                <a:lnTo>
                  <a:pt x="1524" y="2933"/>
                </a:lnTo>
                <a:lnTo>
                  <a:pt x="1553" y="2938"/>
                </a:lnTo>
                <a:lnTo>
                  <a:pt x="1611" y="2947"/>
                </a:lnTo>
                <a:lnTo>
                  <a:pt x="1664" y="2952"/>
                </a:lnTo>
                <a:lnTo>
                  <a:pt x="1716" y="2956"/>
                </a:lnTo>
                <a:lnTo>
                  <a:pt x="1763" y="2957"/>
                </a:lnTo>
                <a:lnTo>
                  <a:pt x="1805" y="2957"/>
                </a:lnTo>
                <a:lnTo>
                  <a:pt x="1846" y="2954"/>
                </a:lnTo>
                <a:lnTo>
                  <a:pt x="1864" y="2952"/>
                </a:lnTo>
                <a:lnTo>
                  <a:pt x="1882" y="2949"/>
                </a:lnTo>
                <a:lnTo>
                  <a:pt x="1898" y="2945"/>
                </a:lnTo>
                <a:lnTo>
                  <a:pt x="1914" y="2942"/>
                </a:lnTo>
                <a:lnTo>
                  <a:pt x="1914" y="2979"/>
                </a:lnTo>
                <a:lnTo>
                  <a:pt x="1915" y="3016"/>
                </a:lnTo>
                <a:lnTo>
                  <a:pt x="1918" y="3053"/>
                </a:lnTo>
                <a:lnTo>
                  <a:pt x="1921" y="3087"/>
                </a:lnTo>
                <a:lnTo>
                  <a:pt x="1924" y="3121"/>
                </a:lnTo>
                <a:lnTo>
                  <a:pt x="1927" y="3155"/>
                </a:lnTo>
                <a:lnTo>
                  <a:pt x="1933" y="3187"/>
                </a:lnTo>
                <a:lnTo>
                  <a:pt x="1937" y="3219"/>
                </a:lnTo>
                <a:lnTo>
                  <a:pt x="1941" y="3235"/>
                </a:lnTo>
                <a:lnTo>
                  <a:pt x="1943" y="3251"/>
                </a:lnTo>
                <a:lnTo>
                  <a:pt x="1945" y="3290"/>
                </a:lnTo>
                <a:lnTo>
                  <a:pt x="1946" y="3331"/>
                </a:lnTo>
                <a:lnTo>
                  <a:pt x="1944" y="3377"/>
                </a:lnTo>
                <a:lnTo>
                  <a:pt x="1941" y="3427"/>
                </a:lnTo>
                <a:lnTo>
                  <a:pt x="1934" y="3482"/>
                </a:lnTo>
                <a:lnTo>
                  <a:pt x="1925" y="3541"/>
                </a:lnTo>
                <a:lnTo>
                  <a:pt x="1914" y="3604"/>
                </a:lnTo>
                <a:lnTo>
                  <a:pt x="1912" y="3610"/>
                </a:lnTo>
                <a:lnTo>
                  <a:pt x="1910" y="3614"/>
                </a:lnTo>
                <a:lnTo>
                  <a:pt x="1908" y="3617"/>
                </a:lnTo>
                <a:lnTo>
                  <a:pt x="1905" y="3621"/>
                </a:lnTo>
                <a:lnTo>
                  <a:pt x="1900" y="3624"/>
                </a:lnTo>
                <a:lnTo>
                  <a:pt x="1896" y="3626"/>
                </a:lnTo>
                <a:lnTo>
                  <a:pt x="1890" y="3628"/>
                </a:lnTo>
                <a:lnTo>
                  <a:pt x="1885" y="3629"/>
                </a:lnTo>
                <a:lnTo>
                  <a:pt x="1871" y="3630"/>
                </a:lnTo>
                <a:lnTo>
                  <a:pt x="1855" y="3629"/>
                </a:lnTo>
                <a:lnTo>
                  <a:pt x="1837" y="3626"/>
                </a:lnTo>
                <a:lnTo>
                  <a:pt x="1816" y="3621"/>
                </a:lnTo>
                <a:lnTo>
                  <a:pt x="1793" y="3613"/>
                </a:lnTo>
                <a:lnTo>
                  <a:pt x="1768" y="3603"/>
                </a:lnTo>
                <a:lnTo>
                  <a:pt x="1740" y="3591"/>
                </a:lnTo>
                <a:lnTo>
                  <a:pt x="1710" y="3577"/>
                </a:lnTo>
                <a:lnTo>
                  <a:pt x="1677" y="3562"/>
                </a:lnTo>
                <a:lnTo>
                  <a:pt x="1642" y="3543"/>
                </a:lnTo>
                <a:lnTo>
                  <a:pt x="1605" y="3523"/>
                </a:lnTo>
                <a:lnTo>
                  <a:pt x="1565" y="3501"/>
                </a:lnTo>
                <a:lnTo>
                  <a:pt x="1544" y="3489"/>
                </a:lnTo>
                <a:lnTo>
                  <a:pt x="1524" y="3480"/>
                </a:lnTo>
                <a:lnTo>
                  <a:pt x="1504" y="3471"/>
                </a:lnTo>
                <a:lnTo>
                  <a:pt x="1483" y="3463"/>
                </a:lnTo>
                <a:lnTo>
                  <a:pt x="1463" y="3456"/>
                </a:lnTo>
                <a:lnTo>
                  <a:pt x="1442" y="3450"/>
                </a:lnTo>
                <a:lnTo>
                  <a:pt x="1422" y="3446"/>
                </a:lnTo>
                <a:lnTo>
                  <a:pt x="1402" y="3442"/>
                </a:lnTo>
                <a:lnTo>
                  <a:pt x="1381" y="3439"/>
                </a:lnTo>
                <a:lnTo>
                  <a:pt x="1362" y="3438"/>
                </a:lnTo>
                <a:lnTo>
                  <a:pt x="1341" y="3438"/>
                </a:lnTo>
                <a:lnTo>
                  <a:pt x="1321" y="3439"/>
                </a:lnTo>
                <a:lnTo>
                  <a:pt x="1300" y="3440"/>
                </a:lnTo>
                <a:lnTo>
                  <a:pt x="1281" y="3444"/>
                </a:lnTo>
                <a:lnTo>
                  <a:pt x="1261" y="3448"/>
                </a:lnTo>
                <a:lnTo>
                  <a:pt x="1240" y="3453"/>
                </a:lnTo>
                <a:lnTo>
                  <a:pt x="1221" y="3460"/>
                </a:lnTo>
                <a:lnTo>
                  <a:pt x="1201" y="3467"/>
                </a:lnTo>
                <a:lnTo>
                  <a:pt x="1180" y="3475"/>
                </a:lnTo>
                <a:lnTo>
                  <a:pt x="1161" y="3485"/>
                </a:lnTo>
                <a:lnTo>
                  <a:pt x="1141" y="3496"/>
                </a:lnTo>
                <a:lnTo>
                  <a:pt x="1121" y="3507"/>
                </a:lnTo>
                <a:lnTo>
                  <a:pt x="1102" y="3520"/>
                </a:lnTo>
                <a:lnTo>
                  <a:pt x="1081" y="3534"/>
                </a:lnTo>
                <a:lnTo>
                  <a:pt x="1061" y="3550"/>
                </a:lnTo>
                <a:lnTo>
                  <a:pt x="1042" y="3565"/>
                </a:lnTo>
                <a:lnTo>
                  <a:pt x="1022" y="3582"/>
                </a:lnTo>
                <a:lnTo>
                  <a:pt x="1002" y="3601"/>
                </a:lnTo>
                <a:lnTo>
                  <a:pt x="983" y="3621"/>
                </a:lnTo>
                <a:lnTo>
                  <a:pt x="963" y="3640"/>
                </a:lnTo>
                <a:lnTo>
                  <a:pt x="943" y="3662"/>
                </a:lnTo>
                <a:lnTo>
                  <a:pt x="924" y="3685"/>
                </a:lnTo>
                <a:lnTo>
                  <a:pt x="899" y="3717"/>
                </a:lnTo>
                <a:lnTo>
                  <a:pt x="874" y="3751"/>
                </a:lnTo>
                <a:lnTo>
                  <a:pt x="850" y="3787"/>
                </a:lnTo>
                <a:lnTo>
                  <a:pt x="830" y="3823"/>
                </a:lnTo>
                <a:lnTo>
                  <a:pt x="809" y="3861"/>
                </a:lnTo>
                <a:lnTo>
                  <a:pt x="789" y="3901"/>
                </a:lnTo>
                <a:lnTo>
                  <a:pt x="772" y="3943"/>
                </a:lnTo>
                <a:lnTo>
                  <a:pt x="755" y="3985"/>
                </a:lnTo>
                <a:lnTo>
                  <a:pt x="740" y="4029"/>
                </a:lnTo>
                <a:lnTo>
                  <a:pt x="727" y="4075"/>
                </a:lnTo>
                <a:lnTo>
                  <a:pt x="714" y="4123"/>
                </a:lnTo>
                <a:lnTo>
                  <a:pt x="703" y="4172"/>
                </a:lnTo>
                <a:lnTo>
                  <a:pt x="693" y="4222"/>
                </a:lnTo>
                <a:lnTo>
                  <a:pt x="684" y="4275"/>
                </a:lnTo>
                <a:lnTo>
                  <a:pt x="678" y="4328"/>
                </a:lnTo>
                <a:lnTo>
                  <a:pt x="671" y="4383"/>
                </a:lnTo>
                <a:lnTo>
                  <a:pt x="663" y="4496"/>
                </a:lnTo>
                <a:lnTo>
                  <a:pt x="655" y="4608"/>
                </a:lnTo>
                <a:lnTo>
                  <a:pt x="648" y="4722"/>
                </a:lnTo>
                <a:lnTo>
                  <a:pt x="645" y="4835"/>
                </a:lnTo>
                <a:lnTo>
                  <a:pt x="644" y="4949"/>
                </a:lnTo>
                <a:lnTo>
                  <a:pt x="645" y="5065"/>
                </a:lnTo>
                <a:lnTo>
                  <a:pt x="647" y="5179"/>
                </a:lnTo>
                <a:lnTo>
                  <a:pt x="652" y="5295"/>
                </a:lnTo>
                <a:lnTo>
                  <a:pt x="663" y="5522"/>
                </a:lnTo>
                <a:lnTo>
                  <a:pt x="676" y="5741"/>
                </a:lnTo>
                <a:lnTo>
                  <a:pt x="691" y="5950"/>
                </a:lnTo>
                <a:lnTo>
                  <a:pt x="700" y="6050"/>
                </a:lnTo>
                <a:lnTo>
                  <a:pt x="707" y="6148"/>
                </a:lnTo>
                <a:lnTo>
                  <a:pt x="715" y="6242"/>
                </a:lnTo>
                <a:lnTo>
                  <a:pt x="720" y="6327"/>
                </a:lnTo>
                <a:lnTo>
                  <a:pt x="723" y="6405"/>
                </a:lnTo>
                <a:lnTo>
                  <a:pt x="723" y="6440"/>
                </a:lnTo>
                <a:lnTo>
                  <a:pt x="722" y="6474"/>
                </a:lnTo>
                <a:lnTo>
                  <a:pt x="720" y="6506"/>
                </a:lnTo>
                <a:lnTo>
                  <a:pt x="719" y="6535"/>
                </a:lnTo>
                <a:lnTo>
                  <a:pt x="717" y="6562"/>
                </a:lnTo>
                <a:lnTo>
                  <a:pt x="714" y="6589"/>
                </a:lnTo>
                <a:lnTo>
                  <a:pt x="710" y="6611"/>
                </a:lnTo>
                <a:lnTo>
                  <a:pt x="706" y="6633"/>
                </a:lnTo>
                <a:lnTo>
                  <a:pt x="701" y="6652"/>
                </a:lnTo>
                <a:lnTo>
                  <a:pt x="695" y="6669"/>
                </a:lnTo>
                <a:lnTo>
                  <a:pt x="859" y="6530"/>
                </a:lnTo>
                <a:lnTo>
                  <a:pt x="939" y="6460"/>
                </a:lnTo>
                <a:lnTo>
                  <a:pt x="1018" y="6391"/>
                </a:lnTo>
                <a:lnTo>
                  <a:pt x="1094" y="6322"/>
                </a:lnTo>
                <a:lnTo>
                  <a:pt x="1169" y="6254"/>
                </a:lnTo>
                <a:lnTo>
                  <a:pt x="1244" y="6187"/>
                </a:lnTo>
                <a:lnTo>
                  <a:pt x="1316" y="6120"/>
                </a:lnTo>
                <a:lnTo>
                  <a:pt x="1387" y="6052"/>
                </a:lnTo>
                <a:lnTo>
                  <a:pt x="1456" y="5987"/>
                </a:lnTo>
                <a:lnTo>
                  <a:pt x="1523" y="5920"/>
                </a:lnTo>
                <a:lnTo>
                  <a:pt x="1589" y="5854"/>
                </a:lnTo>
                <a:lnTo>
                  <a:pt x="1654" y="5790"/>
                </a:lnTo>
                <a:lnTo>
                  <a:pt x="1717" y="5726"/>
                </a:lnTo>
                <a:lnTo>
                  <a:pt x="1779" y="5661"/>
                </a:lnTo>
                <a:lnTo>
                  <a:pt x="1838" y="5597"/>
                </a:lnTo>
                <a:lnTo>
                  <a:pt x="1956" y="5472"/>
                </a:lnTo>
                <a:lnTo>
                  <a:pt x="2071" y="5352"/>
                </a:lnTo>
                <a:lnTo>
                  <a:pt x="2183" y="5235"/>
                </a:lnTo>
                <a:lnTo>
                  <a:pt x="2293" y="5123"/>
                </a:lnTo>
                <a:lnTo>
                  <a:pt x="2402" y="5014"/>
                </a:lnTo>
                <a:lnTo>
                  <a:pt x="2507" y="4911"/>
                </a:lnTo>
                <a:lnTo>
                  <a:pt x="2610" y="4810"/>
                </a:lnTo>
                <a:lnTo>
                  <a:pt x="2712" y="4715"/>
                </a:lnTo>
                <a:lnTo>
                  <a:pt x="2762" y="4669"/>
                </a:lnTo>
                <a:lnTo>
                  <a:pt x="2812" y="4623"/>
                </a:lnTo>
                <a:lnTo>
                  <a:pt x="2861" y="4581"/>
                </a:lnTo>
                <a:lnTo>
                  <a:pt x="2912" y="4538"/>
                </a:lnTo>
                <a:lnTo>
                  <a:pt x="2961" y="4497"/>
                </a:lnTo>
                <a:lnTo>
                  <a:pt x="3010" y="4457"/>
                </a:lnTo>
                <a:lnTo>
                  <a:pt x="3059" y="4419"/>
                </a:lnTo>
                <a:lnTo>
                  <a:pt x="3109" y="4382"/>
                </a:lnTo>
                <a:lnTo>
                  <a:pt x="3157" y="4346"/>
                </a:lnTo>
                <a:lnTo>
                  <a:pt x="3207" y="4311"/>
                </a:lnTo>
                <a:lnTo>
                  <a:pt x="3256" y="4278"/>
                </a:lnTo>
                <a:lnTo>
                  <a:pt x="3305" y="4246"/>
                </a:lnTo>
                <a:lnTo>
                  <a:pt x="3353" y="4216"/>
                </a:lnTo>
                <a:lnTo>
                  <a:pt x="3402" y="4186"/>
                </a:lnTo>
                <a:lnTo>
                  <a:pt x="3450" y="4159"/>
                </a:lnTo>
                <a:lnTo>
                  <a:pt x="3498" y="4132"/>
                </a:lnTo>
                <a:lnTo>
                  <a:pt x="3547" y="4108"/>
                </a:lnTo>
                <a:lnTo>
                  <a:pt x="3596" y="4085"/>
                </a:lnTo>
                <a:lnTo>
                  <a:pt x="3647" y="4063"/>
                </a:lnTo>
                <a:lnTo>
                  <a:pt x="3698" y="4043"/>
                </a:lnTo>
                <a:lnTo>
                  <a:pt x="3750" y="4026"/>
                </a:lnTo>
                <a:lnTo>
                  <a:pt x="3803" y="4011"/>
                </a:lnTo>
                <a:lnTo>
                  <a:pt x="3856" y="3997"/>
                </a:lnTo>
                <a:lnTo>
                  <a:pt x="3911" y="3985"/>
                </a:lnTo>
                <a:lnTo>
                  <a:pt x="3967" y="3974"/>
                </a:lnTo>
                <a:lnTo>
                  <a:pt x="4024" y="3967"/>
                </a:lnTo>
                <a:lnTo>
                  <a:pt x="4080" y="3960"/>
                </a:lnTo>
                <a:lnTo>
                  <a:pt x="4138" y="3956"/>
                </a:lnTo>
                <a:lnTo>
                  <a:pt x="4197" y="3954"/>
                </a:lnTo>
                <a:lnTo>
                  <a:pt x="4257" y="3953"/>
                </a:lnTo>
                <a:lnTo>
                  <a:pt x="4317" y="3954"/>
                </a:lnTo>
                <a:lnTo>
                  <a:pt x="4380" y="3957"/>
                </a:lnTo>
                <a:lnTo>
                  <a:pt x="4305" y="3922"/>
                </a:lnTo>
                <a:lnTo>
                  <a:pt x="4184" y="3866"/>
                </a:lnTo>
                <a:lnTo>
                  <a:pt x="4017" y="3792"/>
                </a:lnTo>
                <a:lnTo>
                  <a:pt x="3804" y="3697"/>
                </a:lnTo>
                <a:lnTo>
                  <a:pt x="3775" y="3684"/>
                </a:lnTo>
                <a:lnTo>
                  <a:pt x="3747" y="3670"/>
                </a:lnTo>
                <a:lnTo>
                  <a:pt x="3719" y="3654"/>
                </a:lnTo>
                <a:lnTo>
                  <a:pt x="3693" y="3638"/>
                </a:lnTo>
                <a:lnTo>
                  <a:pt x="3667" y="3621"/>
                </a:lnTo>
                <a:lnTo>
                  <a:pt x="3642" y="3602"/>
                </a:lnTo>
                <a:lnTo>
                  <a:pt x="3618" y="3583"/>
                </a:lnTo>
                <a:lnTo>
                  <a:pt x="3595" y="3563"/>
                </a:lnTo>
                <a:lnTo>
                  <a:pt x="3574" y="3542"/>
                </a:lnTo>
                <a:lnTo>
                  <a:pt x="3553" y="3520"/>
                </a:lnTo>
                <a:lnTo>
                  <a:pt x="3532" y="3497"/>
                </a:lnTo>
                <a:lnTo>
                  <a:pt x="3512" y="3474"/>
                </a:lnTo>
                <a:lnTo>
                  <a:pt x="3494" y="3449"/>
                </a:lnTo>
                <a:lnTo>
                  <a:pt x="3476" y="3424"/>
                </a:lnTo>
                <a:lnTo>
                  <a:pt x="3459" y="3397"/>
                </a:lnTo>
                <a:lnTo>
                  <a:pt x="3444" y="3369"/>
                </a:lnTo>
                <a:lnTo>
                  <a:pt x="3428" y="3341"/>
                </a:lnTo>
                <a:lnTo>
                  <a:pt x="3414" y="3311"/>
                </a:lnTo>
                <a:lnTo>
                  <a:pt x="3401" y="3282"/>
                </a:lnTo>
                <a:lnTo>
                  <a:pt x="3389" y="3250"/>
                </a:lnTo>
                <a:lnTo>
                  <a:pt x="3377" y="3219"/>
                </a:lnTo>
                <a:lnTo>
                  <a:pt x="3366" y="3185"/>
                </a:lnTo>
                <a:lnTo>
                  <a:pt x="3356" y="3151"/>
                </a:lnTo>
                <a:lnTo>
                  <a:pt x="3347" y="3116"/>
                </a:lnTo>
                <a:lnTo>
                  <a:pt x="3340" y="3081"/>
                </a:lnTo>
                <a:lnTo>
                  <a:pt x="3332" y="3044"/>
                </a:lnTo>
                <a:lnTo>
                  <a:pt x="3327" y="3007"/>
                </a:lnTo>
                <a:lnTo>
                  <a:pt x="3321" y="2967"/>
                </a:lnTo>
                <a:lnTo>
                  <a:pt x="3317" y="2928"/>
                </a:lnTo>
                <a:lnTo>
                  <a:pt x="3312" y="2888"/>
                </a:lnTo>
                <a:lnTo>
                  <a:pt x="3310" y="2846"/>
                </a:lnTo>
                <a:lnTo>
                  <a:pt x="3308" y="2803"/>
                </a:lnTo>
                <a:lnTo>
                  <a:pt x="3331" y="2824"/>
                </a:lnTo>
                <a:lnTo>
                  <a:pt x="3354" y="2844"/>
                </a:lnTo>
                <a:lnTo>
                  <a:pt x="3377" y="2861"/>
                </a:lnTo>
                <a:lnTo>
                  <a:pt x="3401" y="2879"/>
                </a:lnTo>
                <a:lnTo>
                  <a:pt x="3425" y="2893"/>
                </a:lnTo>
                <a:lnTo>
                  <a:pt x="3450" y="2907"/>
                </a:lnTo>
                <a:lnTo>
                  <a:pt x="3475" y="2919"/>
                </a:lnTo>
                <a:lnTo>
                  <a:pt x="3501" y="2930"/>
                </a:lnTo>
                <a:lnTo>
                  <a:pt x="3528" y="2939"/>
                </a:lnTo>
                <a:lnTo>
                  <a:pt x="3554" y="2948"/>
                </a:lnTo>
                <a:lnTo>
                  <a:pt x="3581" y="2954"/>
                </a:lnTo>
                <a:lnTo>
                  <a:pt x="3608" y="2959"/>
                </a:lnTo>
                <a:lnTo>
                  <a:pt x="3636" y="2963"/>
                </a:lnTo>
                <a:lnTo>
                  <a:pt x="3664" y="2965"/>
                </a:lnTo>
                <a:lnTo>
                  <a:pt x="3693" y="2966"/>
                </a:lnTo>
                <a:lnTo>
                  <a:pt x="3722" y="2965"/>
                </a:lnTo>
                <a:lnTo>
                  <a:pt x="3752" y="2964"/>
                </a:lnTo>
                <a:lnTo>
                  <a:pt x="3780" y="2962"/>
                </a:lnTo>
                <a:lnTo>
                  <a:pt x="3807" y="2959"/>
                </a:lnTo>
                <a:lnTo>
                  <a:pt x="3835" y="2954"/>
                </a:lnTo>
                <a:lnTo>
                  <a:pt x="3862" y="2950"/>
                </a:lnTo>
                <a:lnTo>
                  <a:pt x="3888" y="2944"/>
                </a:lnTo>
                <a:lnTo>
                  <a:pt x="3914" y="2938"/>
                </a:lnTo>
                <a:lnTo>
                  <a:pt x="3939" y="2931"/>
                </a:lnTo>
                <a:lnTo>
                  <a:pt x="3963" y="2924"/>
                </a:lnTo>
                <a:lnTo>
                  <a:pt x="3989" y="2915"/>
                </a:lnTo>
                <a:lnTo>
                  <a:pt x="4012" y="2905"/>
                </a:lnTo>
                <a:lnTo>
                  <a:pt x="4034" y="2895"/>
                </a:lnTo>
                <a:lnTo>
                  <a:pt x="4057" y="2884"/>
                </a:lnTo>
                <a:lnTo>
                  <a:pt x="4079" y="2873"/>
                </a:lnTo>
                <a:lnTo>
                  <a:pt x="4101" y="2860"/>
                </a:lnTo>
                <a:lnTo>
                  <a:pt x="4122" y="2847"/>
                </a:lnTo>
                <a:lnTo>
                  <a:pt x="4143" y="2833"/>
                </a:lnTo>
                <a:lnTo>
                  <a:pt x="4161" y="2819"/>
                </a:lnTo>
                <a:lnTo>
                  <a:pt x="4180" y="2803"/>
                </a:lnTo>
                <a:lnTo>
                  <a:pt x="4196" y="2788"/>
                </a:lnTo>
                <a:lnTo>
                  <a:pt x="4213" y="2773"/>
                </a:lnTo>
                <a:lnTo>
                  <a:pt x="4228" y="2756"/>
                </a:lnTo>
                <a:lnTo>
                  <a:pt x="4241" y="2740"/>
                </a:lnTo>
                <a:lnTo>
                  <a:pt x="4254" y="2723"/>
                </a:lnTo>
                <a:lnTo>
                  <a:pt x="4266" y="2704"/>
                </a:lnTo>
                <a:lnTo>
                  <a:pt x="4277" y="2687"/>
                </a:lnTo>
                <a:lnTo>
                  <a:pt x="4287" y="2668"/>
                </a:lnTo>
                <a:lnTo>
                  <a:pt x="4294" y="2648"/>
                </a:lnTo>
                <a:lnTo>
                  <a:pt x="4302" y="2629"/>
                </a:lnTo>
                <a:lnTo>
                  <a:pt x="4309" y="2608"/>
                </a:lnTo>
                <a:lnTo>
                  <a:pt x="4314" y="2588"/>
                </a:lnTo>
                <a:lnTo>
                  <a:pt x="4318" y="2566"/>
                </a:lnTo>
                <a:lnTo>
                  <a:pt x="4322" y="2546"/>
                </a:lnTo>
                <a:lnTo>
                  <a:pt x="4322" y="2524"/>
                </a:lnTo>
                <a:lnTo>
                  <a:pt x="4321" y="2503"/>
                </a:lnTo>
                <a:lnTo>
                  <a:pt x="4318" y="2482"/>
                </a:lnTo>
                <a:lnTo>
                  <a:pt x="4313" y="2462"/>
                </a:lnTo>
                <a:lnTo>
                  <a:pt x="4305" y="2441"/>
                </a:lnTo>
                <a:lnTo>
                  <a:pt x="4297" y="2420"/>
                </a:lnTo>
                <a:lnTo>
                  <a:pt x="4286" y="2399"/>
                </a:lnTo>
                <a:lnTo>
                  <a:pt x="4273" y="2379"/>
                </a:lnTo>
                <a:lnTo>
                  <a:pt x="4257" y="2358"/>
                </a:lnTo>
                <a:lnTo>
                  <a:pt x="4240" y="2337"/>
                </a:lnTo>
                <a:lnTo>
                  <a:pt x="4221" y="2317"/>
                </a:lnTo>
                <a:lnTo>
                  <a:pt x="4199" y="2297"/>
                </a:lnTo>
                <a:lnTo>
                  <a:pt x="4176" y="2276"/>
                </a:lnTo>
                <a:lnTo>
                  <a:pt x="4151" y="2256"/>
                </a:lnTo>
                <a:lnTo>
                  <a:pt x="4124" y="2237"/>
                </a:lnTo>
                <a:lnTo>
                  <a:pt x="4240" y="2275"/>
                </a:lnTo>
                <a:lnTo>
                  <a:pt x="4351" y="2311"/>
                </a:lnTo>
                <a:lnTo>
                  <a:pt x="4458" y="2344"/>
                </a:lnTo>
                <a:lnTo>
                  <a:pt x="4561" y="2375"/>
                </a:lnTo>
                <a:lnTo>
                  <a:pt x="4659" y="2404"/>
                </a:lnTo>
                <a:lnTo>
                  <a:pt x="4753" y="2429"/>
                </a:lnTo>
                <a:lnTo>
                  <a:pt x="4844" y="2453"/>
                </a:lnTo>
                <a:lnTo>
                  <a:pt x="4929" y="2474"/>
                </a:lnTo>
                <a:lnTo>
                  <a:pt x="5011" y="2492"/>
                </a:lnTo>
                <a:lnTo>
                  <a:pt x="5087" y="2509"/>
                </a:lnTo>
                <a:lnTo>
                  <a:pt x="5161" y="2523"/>
                </a:lnTo>
                <a:lnTo>
                  <a:pt x="5229" y="2534"/>
                </a:lnTo>
                <a:lnTo>
                  <a:pt x="5293" y="2542"/>
                </a:lnTo>
                <a:lnTo>
                  <a:pt x="5353" y="2549"/>
                </a:lnTo>
                <a:lnTo>
                  <a:pt x="5409" y="2553"/>
                </a:lnTo>
                <a:lnTo>
                  <a:pt x="5460" y="2554"/>
                </a:lnTo>
                <a:lnTo>
                  <a:pt x="5508" y="2554"/>
                </a:lnTo>
                <a:lnTo>
                  <a:pt x="5553" y="2552"/>
                </a:lnTo>
                <a:lnTo>
                  <a:pt x="5595" y="2550"/>
                </a:lnTo>
                <a:lnTo>
                  <a:pt x="5635" y="2547"/>
                </a:lnTo>
                <a:lnTo>
                  <a:pt x="5671" y="2542"/>
                </a:lnTo>
                <a:lnTo>
                  <a:pt x="5705" y="2537"/>
                </a:lnTo>
                <a:lnTo>
                  <a:pt x="5735" y="2530"/>
                </a:lnTo>
                <a:lnTo>
                  <a:pt x="5764" y="2523"/>
                </a:lnTo>
                <a:lnTo>
                  <a:pt x="5789" y="2514"/>
                </a:lnTo>
                <a:lnTo>
                  <a:pt x="5811" y="2504"/>
                </a:lnTo>
                <a:lnTo>
                  <a:pt x="5830" y="2493"/>
                </a:lnTo>
                <a:lnTo>
                  <a:pt x="5848" y="2482"/>
                </a:lnTo>
                <a:lnTo>
                  <a:pt x="5854" y="2476"/>
                </a:lnTo>
                <a:lnTo>
                  <a:pt x="5861" y="2469"/>
                </a:lnTo>
                <a:lnTo>
                  <a:pt x="5867" y="2463"/>
                </a:lnTo>
                <a:lnTo>
                  <a:pt x="5873" y="2455"/>
                </a:lnTo>
                <a:lnTo>
                  <a:pt x="5877" y="2448"/>
                </a:lnTo>
                <a:lnTo>
                  <a:pt x="5880" y="2441"/>
                </a:lnTo>
                <a:lnTo>
                  <a:pt x="5884" y="2433"/>
                </a:lnTo>
                <a:lnTo>
                  <a:pt x="5886" y="2424"/>
                </a:lnTo>
                <a:lnTo>
                  <a:pt x="5888" y="2412"/>
                </a:lnTo>
                <a:lnTo>
                  <a:pt x="5886" y="2399"/>
                </a:lnTo>
                <a:lnTo>
                  <a:pt x="5883" y="2386"/>
                </a:lnTo>
                <a:lnTo>
                  <a:pt x="5876" y="2372"/>
                </a:lnTo>
                <a:lnTo>
                  <a:pt x="5867" y="2358"/>
                </a:lnTo>
                <a:lnTo>
                  <a:pt x="5855" y="2342"/>
                </a:lnTo>
                <a:lnTo>
                  <a:pt x="5841" y="2327"/>
                </a:lnTo>
                <a:lnTo>
                  <a:pt x="5825" y="2312"/>
                </a:lnTo>
                <a:lnTo>
                  <a:pt x="5805" y="2296"/>
                </a:lnTo>
                <a:lnTo>
                  <a:pt x="5783" y="2278"/>
                </a:lnTo>
                <a:lnTo>
                  <a:pt x="5759" y="2262"/>
                </a:lnTo>
                <a:lnTo>
                  <a:pt x="5732" y="2244"/>
                </a:lnTo>
                <a:lnTo>
                  <a:pt x="5702" y="2226"/>
                </a:lnTo>
                <a:lnTo>
                  <a:pt x="5670" y="2207"/>
                </a:lnTo>
                <a:lnTo>
                  <a:pt x="5636" y="2188"/>
                </a:lnTo>
                <a:lnTo>
                  <a:pt x="5598" y="2169"/>
                </a:lnTo>
                <a:lnTo>
                  <a:pt x="5519" y="2129"/>
                </a:lnTo>
                <a:lnTo>
                  <a:pt x="5438" y="2090"/>
                </a:lnTo>
                <a:lnTo>
                  <a:pt x="5354" y="2051"/>
                </a:lnTo>
                <a:lnTo>
                  <a:pt x="5268" y="2011"/>
                </a:lnTo>
                <a:lnTo>
                  <a:pt x="5178" y="1973"/>
                </a:lnTo>
                <a:lnTo>
                  <a:pt x="5085" y="1934"/>
                </a:lnTo>
                <a:lnTo>
                  <a:pt x="4991" y="1896"/>
                </a:lnTo>
                <a:lnTo>
                  <a:pt x="4894" y="1857"/>
                </a:lnTo>
                <a:lnTo>
                  <a:pt x="4699" y="1783"/>
                </a:lnTo>
                <a:lnTo>
                  <a:pt x="4509" y="1712"/>
                </a:lnTo>
                <a:lnTo>
                  <a:pt x="4323" y="1647"/>
                </a:lnTo>
                <a:lnTo>
                  <a:pt x="4142" y="1583"/>
                </a:lnTo>
                <a:lnTo>
                  <a:pt x="3982" y="1530"/>
                </a:lnTo>
                <a:lnTo>
                  <a:pt x="3858" y="1487"/>
                </a:lnTo>
                <a:lnTo>
                  <a:pt x="3769" y="1455"/>
                </a:lnTo>
                <a:lnTo>
                  <a:pt x="3716" y="1435"/>
                </a:lnTo>
                <a:lnTo>
                  <a:pt x="3626" y="1406"/>
                </a:lnTo>
                <a:lnTo>
                  <a:pt x="3529" y="1375"/>
                </a:lnTo>
                <a:lnTo>
                  <a:pt x="3424" y="1339"/>
                </a:lnTo>
                <a:lnTo>
                  <a:pt x="3309" y="1298"/>
                </a:lnTo>
                <a:lnTo>
                  <a:pt x="3188" y="1253"/>
                </a:lnTo>
                <a:lnTo>
                  <a:pt x="3058" y="1205"/>
                </a:lnTo>
                <a:lnTo>
                  <a:pt x="2920" y="1153"/>
                </a:lnTo>
                <a:lnTo>
                  <a:pt x="2774" y="1097"/>
                </a:lnTo>
                <a:lnTo>
                  <a:pt x="2623" y="1039"/>
                </a:lnTo>
                <a:lnTo>
                  <a:pt x="2474" y="982"/>
                </a:lnTo>
                <a:lnTo>
                  <a:pt x="2323" y="927"/>
                </a:lnTo>
                <a:lnTo>
                  <a:pt x="2173" y="872"/>
                </a:lnTo>
                <a:lnTo>
                  <a:pt x="2024" y="820"/>
                </a:lnTo>
                <a:lnTo>
                  <a:pt x="1874" y="767"/>
                </a:lnTo>
                <a:lnTo>
                  <a:pt x="1723" y="716"/>
                </a:lnTo>
                <a:lnTo>
                  <a:pt x="1574" y="667"/>
                </a:lnTo>
                <a:lnTo>
                  <a:pt x="1426" y="620"/>
                </a:lnTo>
                <a:lnTo>
                  <a:pt x="1283" y="576"/>
                </a:lnTo>
                <a:lnTo>
                  <a:pt x="1144" y="537"/>
                </a:lnTo>
                <a:lnTo>
                  <a:pt x="1010" y="500"/>
                </a:lnTo>
                <a:lnTo>
                  <a:pt x="880" y="468"/>
                </a:lnTo>
                <a:lnTo>
                  <a:pt x="817" y="453"/>
                </a:lnTo>
                <a:lnTo>
                  <a:pt x="754" y="438"/>
                </a:lnTo>
                <a:lnTo>
                  <a:pt x="693" y="425"/>
                </a:lnTo>
                <a:lnTo>
                  <a:pt x="633" y="413"/>
                </a:lnTo>
                <a:lnTo>
                  <a:pt x="574" y="402"/>
                </a:lnTo>
                <a:lnTo>
                  <a:pt x="516" y="393"/>
                </a:lnTo>
                <a:lnTo>
                  <a:pt x="461" y="384"/>
                </a:lnTo>
                <a:lnTo>
                  <a:pt x="408" y="377"/>
                </a:lnTo>
                <a:lnTo>
                  <a:pt x="359" y="373"/>
                </a:lnTo>
                <a:lnTo>
                  <a:pt x="312" y="371"/>
                </a:lnTo>
                <a:lnTo>
                  <a:pt x="269" y="371"/>
                </a:lnTo>
                <a:lnTo>
                  <a:pt x="229" y="373"/>
                </a:lnTo>
                <a:lnTo>
                  <a:pt x="193" y="377"/>
                </a:lnTo>
                <a:lnTo>
                  <a:pt x="175" y="381"/>
                </a:lnTo>
                <a:lnTo>
                  <a:pt x="159" y="384"/>
                </a:lnTo>
                <a:lnTo>
                  <a:pt x="143" y="388"/>
                </a:lnTo>
                <a:lnTo>
                  <a:pt x="128" y="393"/>
                </a:lnTo>
                <a:lnTo>
                  <a:pt x="114" y="397"/>
                </a:lnTo>
                <a:lnTo>
                  <a:pt x="101" y="403"/>
                </a:lnTo>
                <a:lnTo>
                  <a:pt x="88" y="409"/>
                </a:lnTo>
                <a:lnTo>
                  <a:pt x="77" y="417"/>
                </a:lnTo>
                <a:lnTo>
                  <a:pt x="66" y="423"/>
                </a:lnTo>
                <a:lnTo>
                  <a:pt x="55" y="432"/>
                </a:lnTo>
                <a:lnTo>
                  <a:pt x="47" y="440"/>
                </a:lnTo>
                <a:lnTo>
                  <a:pt x="38" y="448"/>
                </a:lnTo>
                <a:lnTo>
                  <a:pt x="30" y="458"/>
                </a:lnTo>
                <a:lnTo>
                  <a:pt x="24" y="468"/>
                </a:lnTo>
                <a:lnTo>
                  <a:pt x="17" y="479"/>
                </a:lnTo>
                <a:lnTo>
                  <a:pt x="12" y="490"/>
                </a:lnTo>
                <a:lnTo>
                  <a:pt x="7" y="502"/>
                </a:lnTo>
                <a:lnTo>
                  <a:pt x="4" y="514"/>
                </a:lnTo>
                <a:close/>
                <a:moveTo>
                  <a:pt x="3093" y="2644"/>
                </a:moveTo>
                <a:lnTo>
                  <a:pt x="3308" y="3008"/>
                </a:lnTo>
                <a:lnTo>
                  <a:pt x="2890" y="3023"/>
                </a:lnTo>
                <a:lnTo>
                  <a:pt x="3093" y="2644"/>
                </a:lnTo>
                <a:close/>
                <a:moveTo>
                  <a:pt x="3093" y="2738"/>
                </a:moveTo>
                <a:lnTo>
                  <a:pt x="3214" y="2967"/>
                </a:lnTo>
                <a:lnTo>
                  <a:pt x="2985" y="2967"/>
                </a:lnTo>
                <a:lnTo>
                  <a:pt x="3093" y="2738"/>
                </a:lnTo>
                <a:close/>
                <a:moveTo>
                  <a:pt x="4502" y="4012"/>
                </a:moveTo>
                <a:lnTo>
                  <a:pt x="4502" y="4012"/>
                </a:lnTo>
                <a:lnTo>
                  <a:pt x="4540" y="4021"/>
                </a:lnTo>
                <a:lnTo>
                  <a:pt x="4577" y="4032"/>
                </a:lnTo>
                <a:lnTo>
                  <a:pt x="4613" y="4044"/>
                </a:lnTo>
                <a:lnTo>
                  <a:pt x="4647" y="4059"/>
                </a:lnTo>
                <a:lnTo>
                  <a:pt x="4681" y="4074"/>
                </a:lnTo>
                <a:lnTo>
                  <a:pt x="4713" y="4090"/>
                </a:lnTo>
                <a:lnTo>
                  <a:pt x="4742" y="4108"/>
                </a:lnTo>
                <a:lnTo>
                  <a:pt x="4772" y="4126"/>
                </a:lnTo>
                <a:lnTo>
                  <a:pt x="4799" y="4147"/>
                </a:lnTo>
                <a:lnTo>
                  <a:pt x="4825" y="4168"/>
                </a:lnTo>
                <a:lnTo>
                  <a:pt x="4849" y="4191"/>
                </a:lnTo>
                <a:lnTo>
                  <a:pt x="4872" y="4215"/>
                </a:lnTo>
                <a:lnTo>
                  <a:pt x="4895" y="4241"/>
                </a:lnTo>
                <a:lnTo>
                  <a:pt x="4915" y="4267"/>
                </a:lnTo>
                <a:lnTo>
                  <a:pt x="4935" y="4296"/>
                </a:lnTo>
                <a:lnTo>
                  <a:pt x="4952" y="4325"/>
                </a:lnTo>
                <a:lnTo>
                  <a:pt x="4968" y="4356"/>
                </a:lnTo>
                <a:lnTo>
                  <a:pt x="4986" y="4387"/>
                </a:lnTo>
                <a:lnTo>
                  <a:pt x="5001" y="4419"/>
                </a:lnTo>
                <a:lnTo>
                  <a:pt x="5018" y="4453"/>
                </a:lnTo>
                <a:lnTo>
                  <a:pt x="5033" y="4487"/>
                </a:lnTo>
                <a:lnTo>
                  <a:pt x="5048" y="4523"/>
                </a:lnTo>
                <a:lnTo>
                  <a:pt x="5063" y="4559"/>
                </a:lnTo>
                <a:lnTo>
                  <a:pt x="5078" y="4596"/>
                </a:lnTo>
                <a:lnTo>
                  <a:pt x="5106" y="4674"/>
                </a:lnTo>
                <a:lnTo>
                  <a:pt x="5132" y="4756"/>
                </a:lnTo>
                <a:lnTo>
                  <a:pt x="5157" y="4841"/>
                </a:lnTo>
                <a:lnTo>
                  <a:pt x="5181" y="4930"/>
                </a:lnTo>
                <a:lnTo>
                  <a:pt x="5229" y="5118"/>
                </a:lnTo>
                <a:lnTo>
                  <a:pt x="5281" y="5319"/>
                </a:lnTo>
                <a:lnTo>
                  <a:pt x="5395" y="5761"/>
                </a:lnTo>
                <a:lnTo>
                  <a:pt x="5412" y="5818"/>
                </a:lnTo>
                <a:lnTo>
                  <a:pt x="5429" y="5877"/>
                </a:lnTo>
                <a:lnTo>
                  <a:pt x="5447" y="5936"/>
                </a:lnTo>
                <a:lnTo>
                  <a:pt x="5468" y="5996"/>
                </a:lnTo>
                <a:lnTo>
                  <a:pt x="5488" y="6057"/>
                </a:lnTo>
                <a:lnTo>
                  <a:pt x="5510" y="6118"/>
                </a:lnTo>
                <a:lnTo>
                  <a:pt x="5534" y="6179"/>
                </a:lnTo>
                <a:lnTo>
                  <a:pt x="5558" y="6240"/>
                </a:lnTo>
                <a:lnTo>
                  <a:pt x="5584" y="6302"/>
                </a:lnTo>
                <a:lnTo>
                  <a:pt x="5612" y="6365"/>
                </a:lnTo>
                <a:lnTo>
                  <a:pt x="5640" y="6428"/>
                </a:lnTo>
                <a:lnTo>
                  <a:pt x="5671" y="6491"/>
                </a:lnTo>
                <a:lnTo>
                  <a:pt x="5701" y="6556"/>
                </a:lnTo>
                <a:lnTo>
                  <a:pt x="5734" y="6620"/>
                </a:lnTo>
                <a:lnTo>
                  <a:pt x="5767" y="6685"/>
                </a:lnTo>
                <a:lnTo>
                  <a:pt x="5802" y="6750"/>
                </a:lnTo>
                <a:lnTo>
                  <a:pt x="994" y="6750"/>
                </a:lnTo>
                <a:lnTo>
                  <a:pt x="1058" y="6726"/>
                </a:lnTo>
                <a:lnTo>
                  <a:pt x="1122" y="6700"/>
                </a:lnTo>
                <a:lnTo>
                  <a:pt x="1186" y="6672"/>
                </a:lnTo>
                <a:lnTo>
                  <a:pt x="1249" y="6642"/>
                </a:lnTo>
                <a:lnTo>
                  <a:pt x="1311" y="6609"/>
                </a:lnTo>
                <a:lnTo>
                  <a:pt x="1373" y="6574"/>
                </a:lnTo>
                <a:lnTo>
                  <a:pt x="1434" y="6537"/>
                </a:lnTo>
                <a:lnTo>
                  <a:pt x="1495" y="6499"/>
                </a:lnTo>
                <a:lnTo>
                  <a:pt x="1555" y="6457"/>
                </a:lnTo>
                <a:lnTo>
                  <a:pt x="1614" y="6414"/>
                </a:lnTo>
                <a:lnTo>
                  <a:pt x="1673" y="6369"/>
                </a:lnTo>
                <a:lnTo>
                  <a:pt x="1731" y="6321"/>
                </a:lnTo>
                <a:lnTo>
                  <a:pt x="1788" y="6272"/>
                </a:lnTo>
                <a:lnTo>
                  <a:pt x="1844" y="6219"/>
                </a:lnTo>
                <a:lnTo>
                  <a:pt x="1901" y="6166"/>
                </a:lnTo>
                <a:lnTo>
                  <a:pt x="1956" y="6109"/>
                </a:lnTo>
                <a:lnTo>
                  <a:pt x="2066" y="5994"/>
                </a:lnTo>
                <a:lnTo>
                  <a:pt x="2175" y="5879"/>
                </a:lnTo>
                <a:lnTo>
                  <a:pt x="2284" y="5764"/>
                </a:lnTo>
                <a:lnTo>
                  <a:pt x="2392" y="5647"/>
                </a:lnTo>
                <a:lnTo>
                  <a:pt x="2498" y="5530"/>
                </a:lnTo>
                <a:lnTo>
                  <a:pt x="2604" y="5413"/>
                </a:lnTo>
                <a:lnTo>
                  <a:pt x="2707" y="5296"/>
                </a:lnTo>
                <a:lnTo>
                  <a:pt x="2811" y="5178"/>
                </a:lnTo>
                <a:lnTo>
                  <a:pt x="2915" y="5062"/>
                </a:lnTo>
                <a:lnTo>
                  <a:pt x="3018" y="4950"/>
                </a:lnTo>
                <a:lnTo>
                  <a:pt x="3121" y="4841"/>
                </a:lnTo>
                <a:lnTo>
                  <a:pt x="3224" y="4736"/>
                </a:lnTo>
                <a:lnTo>
                  <a:pt x="3327" y="4634"/>
                </a:lnTo>
                <a:lnTo>
                  <a:pt x="3429" y="4536"/>
                </a:lnTo>
                <a:lnTo>
                  <a:pt x="3532" y="4442"/>
                </a:lnTo>
                <a:lnTo>
                  <a:pt x="3634" y="4351"/>
                </a:lnTo>
                <a:lnTo>
                  <a:pt x="3685" y="4308"/>
                </a:lnTo>
                <a:lnTo>
                  <a:pt x="3737" y="4267"/>
                </a:lnTo>
                <a:lnTo>
                  <a:pt x="3764" y="4249"/>
                </a:lnTo>
                <a:lnTo>
                  <a:pt x="3790" y="4230"/>
                </a:lnTo>
                <a:lnTo>
                  <a:pt x="3816" y="4213"/>
                </a:lnTo>
                <a:lnTo>
                  <a:pt x="3842" y="4195"/>
                </a:lnTo>
                <a:lnTo>
                  <a:pt x="3868" y="4180"/>
                </a:lnTo>
                <a:lnTo>
                  <a:pt x="3895" y="4165"/>
                </a:lnTo>
                <a:lnTo>
                  <a:pt x="3922" y="4149"/>
                </a:lnTo>
                <a:lnTo>
                  <a:pt x="3948" y="4136"/>
                </a:lnTo>
                <a:lnTo>
                  <a:pt x="3976" y="4123"/>
                </a:lnTo>
                <a:lnTo>
                  <a:pt x="4002" y="4110"/>
                </a:lnTo>
                <a:lnTo>
                  <a:pt x="4029" y="4099"/>
                </a:lnTo>
                <a:lnTo>
                  <a:pt x="4056" y="4088"/>
                </a:lnTo>
                <a:lnTo>
                  <a:pt x="4084" y="4077"/>
                </a:lnTo>
                <a:lnTo>
                  <a:pt x="4111" y="4068"/>
                </a:lnTo>
                <a:lnTo>
                  <a:pt x="4138" y="4060"/>
                </a:lnTo>
                <a:lnTo>
                  <a:pt x="4166" y="4051"/>
                </a:lnTo>
                <a:lnTo>
                  <a:pt x="4193" y="4044"/>
                </a:lnTo>
                <a:lnTo>
                  <a:pt x="4220" y="4038"/>
                </a:lnTo>
                <a:lnTo>
                  <a:pt x="4249" y="4031"/>
                </a:lnTo>
                <a:lnTo>
                  <a:pt x="4276" y="4027"/>
                </a:lnTo>
                <a:lnTo>
                  <a:pt x="4304" y="4023"/>
                </a:lnTo>
                <a:lnTo>
                  <a:pt x="4332" y="4018"/>
                </a:lnTo>
                <a:lnTo>
                  <a:pt x="4360" y="4016"/>
                </a:lnTo>
                <a:lnTo>
                  <a:pt x="4388" y="4014"/>
                </a:lnTo>
                <a:lnTo>
                  <a:pt x="4417" y="4012"/>
                </a:lnTo>
                <a:lnTo>
                  <a:pt x="4445" y="4012"/>
                </a:lnTo>
                <a:lnTo>
                  <a:pt x="4474" y="4011"/>
                </a:lnTo>
                <a:lnTo>
                  <a:pt x="4502" y="4012"/>
                </a:lnTo>
                <a:close/>
                <a:moveTo>
                  <a:pt x="3105" y="2465"/>
                </a:moveTo>
                <a:lnTo>
                  <a:pt x="3105" y="2465"/>
                </a:lnTo>
                <a:lnTo>
                  <a:pt x="3125" y="2466"/>
                </a:lnTo>
                <a:lnTo>
                  <a:pt x="3133" y="2467"/>
                </a:lnTo>
                <a:lnTo>
                  <a:pt x="3141" y="2469"/>
                </a:lnTo>
                <a:lnTo>
                  <a:pt x="3149" y="2471"/>
                </a:lnTo>
                <a:lnTo>
                  <a:pt x="3155" y="2475"/>
                </a:lnTo>
                <a:lnTo>
                  <a:pt x="3162" y="2478"/>
                </a:lnTo>
                <a:lnTo>
                  <a:pt x="3167" y="2482"/>
                </a:lnTo>
                <a:lnTo>
                  <a:pt x="3173" y="2487"/>
                </a:lnTo>
                <a:lnTo>
                  <a:pt x="3177" y="2492"/>
                </a:lnTo>
                <a:lnTo>
                  <a:pt x="3180" y="2498"/>
                </a:lnTo>
                <a:lnTo>
                  <a:pt x="3184" y="2504"/>
                </a:lnTo>
                <a:lnTo>
                  <a:pt x="3186" y="2511"/>
                </a:lnTo>
                <a:lnTo>
                  <a:pt x="3188" y="2518"/>
                </a:lnTo>
                <a:lnTo>
                  <a:pt x="3188" y="2526"/>
                </a:lnTo>
                <a:lnTo>
                  <a:pt x="3189" y="2535"/>
                </a:lnTo>
                <a:lnTo>
                  <a:pt x="3188" y="2546"/>
                </a:lnTo>
                <a:lnTo>
                  <a:pt x="3188" y="2557"/>
                </a:lnTo>
                <a:lnTo>
                  <a:pt x="3186" y="2566"/>
                </a:lnTo>
                <a:lnTo>
                  <a:pt x="3184" y="2576"/>
                </a:lnTo>
                <a:lnTo>
                  <a:pt x="3180" y="2584"/>
                </a:lnTo>
                <a:lnTo>
                  <a:pt x="3177" y="2592"/>
                </a:lnTo>
                <a:lnTo>
                  <a:pt x="3173" y="2599"/>
                </a:lnTo>
                <a:lnTo>
                  <a:pt x="3167" y="2606"/>
                </a:lnTo>
                <a:lnTo>
                  <a:pt x="3162" y="2611"/>
                </a:lnTo>
                <a:lnTo>
                  <a:pt x="3155" y="2616"/>
                </a:lnTo>
                <a:lnTo>
                  <a:pt x="3149" y="2620"/>
                </a:lnTo>
                <a:lnTo>
                  <a:pt x="3141" y="2623"/>
                </a:lnTo>
                <a:lnTo>
                  <a:pt x="3133" y="2625"/>
                </a:lnTo>
                <a:lnTo>
                  <a:pt x="3125" y="2628"/>
                </a:lnTo>
                <a:lnTo>
                  <a:pt x="3115" y="2629"/>
                </a:lnTo>
                <a:lnTo>
                  <a:pt x="3105" y="2629"/>
                </a:lnTo>
                <a:lnTo>
                  <a:pt x="3095" y="2629"/>
                </a:lnTo>
                <a:lnTo>
                  <a:pt x="3085" y="2628"/>
                </a:lnTo>
                <a:lnTo>
                  <a:pt x="3078" y="2625"/>
                </a:lnTo>
                <a:lnTo>
                  <a:pt x="3070" y="2623"/>
                </a:lnTo>
                <a:lnTo>
                  <a:pt x="3062" y="2620"/>
                </a:lnTo>
                <a:lnTo>
                  <a:pt x="3056" y="2616"/>
                </a:lnTo>
                <a:lnTo>
                  <a:pt x="3050" y="2611"/>
                </a:lnTo>
                <a:lnTo>
                  <a:pt x="3045" y="2606"/>
                </a:lnTo>
                <a:lnTo>
                  <a:pt x="3041" y="2599"/>
                </a:lnTo>
                <a:lnTo>
                  <a:pt x="3036" y="2592"/>
                </a:lnTo>
                <a:lnTo>
                  <a:pt x="3033" y="2584"/>
                </a:lnTo>
                <a:lnTo>
                  <a:pt x="3030" y="2576"/>
                </a:lnTo>
                <a:lnTo>
                  <a:pt x="3027" y="2566"/>
                </a:lnTo>
                <a:lnTo>
                  <a:pt x="3026" y="2557"/>
                </a:lnTo>
                <a:lnTo>
                  <a:pt x="3025" y="2535"/>
                </a:lnTo>
                <a:lnTo>
                  <a:pt x="3026" y="2518"/>
                </a:lnTo>
                <a:lnTo>
                  <a:pt x="3027" y="2511"/>
                </a:lnTo>
                <a:lnTo>
                  <a:pt x="3030" y="2504"/>
                </a:lnTo>
                <a:lnTo>
                  <a:pt x="3033" y="2498"/>
                </a:lnTo>
                <a:lnTo>
                  <a:pt x="3036" y="2492"/>
                </a:lnTo>
                <a:lnTo>
                  <a:pt x="3041" y="2487"/>
                </a:lnTo>
                <a:lnTo>
                  <a:pt x="3045" y="2482"/>
                </a:lnTo>
                <a:lnTo>
                  <a:pt x="3050" y="2478"/>
                </a:lnTo>
                <a:lnTo>
                  <a:pt x="3056" y="2475"/>
                </a:lnTo>
                <a:lnTo>
                  <a:pt x="3062" y="2471"/>
                </a:lnTo>
                <a:lnTo>
                  <a:pt x="3070" y="2469"/>
                </a:lnTo>
                <a:lnTo>
                  <a:pt x="3078" y="2467"/>
                </a:lnTo>
                <a:lnTo>
                  <a:pt x="3085" y="2466"/>
                </a:lnTo>
                <a:lnTo>
                  <a:pt x="3105" y="24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1465263" y="3927475"/>
            <a:ext cx="1785938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4057650" y="3927475"/>
            <a:ext cx="1785938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2" name="任意多边形 21"/>
          <p:cNvSpPr/>
          <p:nvPr/>
        </p:nvSpPr>
        <p:spPr>
          <a:xfrm>
            <a:off x="6651625" y="3927475"/>
            <a:ext cx="1787525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3" name="任意多边形 22"/>
          <p:cNvSpPr/>
          <p:nvPr/>
        </p:nvSpPr>
        <p:spPr>
          <a:xfrm>
            <a:off x="9247188" y="3927475"/>
            <a:ext cx="1785938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en-US" cap="none" dirty="0"/>
              <a:t>Motivations</a:t>
            </a:r>
            <a:r>
              <a:rPr lang="zh-CN" altLang="en-US" dirty="0"/>
              <a:t>
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518F8E-035B-400A-9F1F-8D01F8B89C1C}"/>
              </a:ext>
            </a:extLst>
          </p:cNvPr>
          <p:cNvSpPr txBox="1">
            <a:spLocks/>
          </p:cNvSpPr>
          <p:nvPr/>
        </p:nvSpPr>
        <p:spPr>
          <a:xfrm>
            <a:off x="838994" y="1500279"/>
            <a:ext cx="10514011" cy="38574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unpaired and unsupervised video retargeting and image translation is an </a:t>
            </a:r>
            <a:r>
              <a:rPr lang="en-US" i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under-constrained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problem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”. (Bansal et al., 2018) 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Flickering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problem.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mapping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7062E-D270-4720-9A83-2D0A5D94B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666" y="3866471"/>
            <a:ext cx="6713562" cy="27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9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301646"/>
            <a:ext cx="10514011" cy="38574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unpaired and unsupervised video retargeting and image translation is an </a:t>
            </a:r>
            <a:r>
              <a:rPr lang="en-US" sz="2400" i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under-constrained</a:t>
            </a:r>
            <a:r>
              <a:rPr lang="en-US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 problem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”. (Bansal et al., 2018) 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Flickering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problem.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lang="en-US" sz="24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mapping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125680" y="6356350"/>
            <a:ext cx="2743200" cy="365125"/>
          </a:xfrm>
        </p:spPr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EA9D93E-6A2D-4F25-9607-AE6F23683631}"/>
              </a:ext>
            </a:extLst>
          </p:cNvPr>
          <p:cNvSpPr txBox="1">
            <a:spLocks/>
          </p:cNvSpPr>
          <p:nvPr/>
        </p:nvSpPr>
        <p:spPr>
          <a:xfrm>
            <a:off x="839788" y="444396"/>
            <a:ext cx="10945216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cap="none" dirty="0">
                <a:solidFill>
                  <a:schemeClr val="tx2"/>
                </a:solidFill>
              </a:rPr>
              <a:t>Motivations</a:t>
            </a:r>
            <a:endParaRPr lang="en-US" altLang="en-US" sz="4000" cap="none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F8407B-8C7B-429A-99A8-4B4C5F11B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881" y="3612563"/>
            <a:ext cx="5257800" cy="274378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3C271D-CD09-4013-93B3-317F8EE053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Temporal cycle consistency: for video to video translation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7EE9BD-11F9-4517-8CBD-ED57792A4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9" y="3612563"/>
            <a:ext cx="6713562" cy="27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Enter title
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 rot="19232175" flipH="1">
            <a:off x="4764088" y="3313113"/>
            <a:ext cx="2841625" cy="3201988"/>
          </a:xfrm>
          <a:custGeom>
            <a:avLst/>
            <a:gdLst>
              <a:gd name="connsiteX0" fmla="*/ 120528 w 2233190"/>
              <a:gd name="connsiteY0" fmla="*/ 0 h 2517588"/>
              <a:gd name="connsiteX1" fmla="*/ 551181 w 2233190"/>
              <a:gd name="connsiteY1" fmla="*/ 580399 h 2517588"/>
              <a:gd name="connsiteX2" fmla="*/ 18900 w 2233190"/>
              <a:gd name="connsiteY2" fmla="*/ 574821 h 2517588"/>
              <a:gd name="connsiteX3" fmla="*/ 0 w 2233190"/>
              <a:gd name="connsiteY3" fmla="*/ 559306 h 2517588"/>
              <a:gd name="connsiteX4" fmla="*/ 64989 w 2233190"/>
              <a:gd name="connsiteY4" fmla="*/ 616983 h 2517588"/>
              <a:gd name="connsiteX5" fmla="*/ 588738 w 2233190"/>
              <a:gd name="connsiteY5" fmla="*/ 631015 h 2517588"/>
              <a:gd name="connsiteX6" fmla="*/ 1353439 w 2233190"/>
              <a:gd name="connsiteY6" fmla="*/ 1661615 h 2517588"/>
              <a:gd name="connsiteX7" fmla="*/ 1179961 w 2233190"/>
              <a:gd name="connsiteY7" fmla="*/ 1804435 h 2517588"/>
              <a:gd name="connsiteX8" fmla="*/ 470713 w 2233190"/>
              <a:gd name="connsiteY8" fmla="*/ 1745580 h 2517588"/>
              <a:gd name="connsiteX9" fmla="*/ 434628 w 2233190"/>
              <a:gd name="connsiteY9" fmla="*/ 1313087 h 2517588"/>
              <a:gd name="connsiteX10" fmla="*/ 383963 w 2233190"/>
              <a:gd name="connsiteY10" fmla="*/ 1260381 h 2517588"/>
              <a:gd name="connsiteX11" fmla="*/ 397640 w 2233190"/>
              <a:gd name="connsiteY11" fmla="*/ 1275751 h 2517588"/>
              <a:gd name="connsiteX12" fmla="*/ 425715 w 2233190"/>
              <a:gd name="connsiteY12" fmla="*/ 1716773 h 2517588"/>
              <a:gd name="connsiteX13" fmla="*/ 89780 w 2233190"/>
              <a:gd name="connsiteY13" fmla="*/ 1409706 h 2517588"/>
              <a:gd name="connsiteX14" fmla="*/ 54945 w 2233190"/>
              <a:gd name="connsiteY14" fmla="*/ 1364718 h 2517588"/>
              <a:gd name="connsiteX15" fmla="*/ 173776 w 2233190"/>
              <a:gd name="connsiteY15" fmla="*/ 1528082 h 2517588"/>
              <a:gd name="connsiteX16" fmla="*/ 670395 w 2233190"/>
              <a:gd name="connsiteY16" fmla="*/ 1926809 h 2517588"/>
              <a:gd name="connsiteX17" fmla="*/ 174070 w 2233190"/>
              <a:gd name="connsiteY17" fmla="*/ 2005507 h 2517588"/>
              <a:gd name="connsiteX18" fmla="*/ 152069 w 2233190"/>
              <a:gd name="connsiteY18" fmla="*/ 1994693 h 2517588"/>
              <a:gd name="connsiteX19" fmla="*/ 228710 w 2233190"/>
              <a:gd name="connsiteY19" fmla="*/ 2036102 h 2517588"/>
              <a:gd name="connsiteX20" fmla="*/ 729358 w 2233190"/>
              <a:gd name="connsiteY20" fmla="*/ 1951938 h 2517588"/>
              <a:gd name="connsiteX21" fmla="*/ 1263957 w 2233190"/>
              <a:gd name="connsiteY21" fmla="*/ 1922809 h 2517588"/>
              <a:gd name="connsiteX22" fmla="*/ 1439817 w 2233190"/>
              <a:gd name="connsiteY22" fmla="*/ 1778028 h 2517588"/>
              <a:gd name="connsiteX23" fmla="*/ 1988567 w 2233190"/>
              <a:gd name="connsiteY23" fmla="*/ 2517588 h 2517588"/>
              <a:gd name="connsiteX24" fmla="*/ 2219029 w 2233190"/>
              <a:gd name="connsiteY24" fmla="*/ 2327856 h 2517588"/>
              <a:gd name="connsiteX25" fmla="*/ 1602578 w 2233190"/>
              <a:gd name="connsiteY25" fmla="*/ 1644031 h 2517588"/>
              <a:gd name="connsiteX26" fmla="*/ 1825292 w 2233190"/>
              <a:gd name="connsiteY26" fmla="*/ 1460676 h 2517588"/>
              <a:gd name="connsiteX27" fmla="*/ 1965008 w 2233190"/>
              <a:gd name="connsiteY27" fmla="*/ 990736 h 2517588"/>
              <a:gd name="connsiteX28" fmla="*/ 2233190 w 2233190"/>
              <a:gd name="connsiteY28" fmla="*/ 631467 h 2517588"/>
              <a:gd name="connsiteX29" fmla="*/ 2227575 w 2233190"/>
              <a:gd name="connsiteY29" fmla="*/ 558680 h 2517588"/>
              <a:gd name="connsiteX30" fmla="*/ 2228365 w 2233190"/>
              <a:gd name="connsiteY30" fmla="*/ 579209 h 2517588"/>
              <a:gd name="connsiteX31" fmla="*/ 1960796 w 2233190"/>
              <a:gd name="connsiteY31" fmla="*/ 938427 h 2517588"/>
              <a:gd name="connsiteX32" fmla="*/ 1960796 w 2233190"/>
              <a:gd name="connsiteY32" fmla="*/ 966432 h 2517588"/>
              <a:gd name="connsiteX33" fmla="*/ 1682117 w 2233190"/>
              <a:gd name="connsiteY33" fmla="*/ 359969 h 2517588"/>
              <a:gd name="connsiteX34" fmla="*/ 1859608 w 2233190"/>
              <a:gd name="connsiteY34" fmla="*/ 766557 h 2517588"/>
              <a:gd name="connsiteX35" fmla="*/ 1853954 w 2233190"/>
              <a:gd name="connsiteY35" fmla="*/ 761610 h 2517588"/>
              <a:gd name="connsiteX36" fmla="*/ 1407416 w 2233190"/>
              <a:gd name="connsiteY36" fmla="*/ 726459 h 2517588"/>
              <a:gd name="connsiteX37" fmla="*/ 1392486 w 2233190"/>
              <a:gd name="connsiteY37" fmla="*/ 712347 h 2517588"/>
              <a:gd name="connsiteX38" fmla="*/ 1443570 w 2233190"/>
              <a:gd name="connsiteY38" fmla="*/ 764500 h 2517588"/>
              <a:gd name="connsiteX39" fmla="*/ 1870563 w 2233190"/>
              <a:gd name="connsiteY39" fmla="*/ 816523 h 2517588"/>
              <a:gd name="connsiteX40" fmla="*/ 1741296 w 2233190"/>
              <a:gd name="connsiteY40" fmla="*/ 1342301 h 2517588"/>
              <a:gd name="connsiteX41" fmla="*/ 1505543 w 2233190"/>
              <a:gd name="connsiteY41" fmla="*/ 1536391 h 2517588"/>
              <a:gd name="connsiteX42" fmla="*/ 771532 w 2233190"/>
              <a:gd name="connsiteY42" fmla="*/ 722157 h 2517588"/>
              <a:gd name="connsiteX43" fmla="*/ 868253 w 2233190"/>
              <a:gd name="connsiteY43" fmla="*/ 198766 h 2517588"/>
              <a:gd name="connsiteX44" fmla="*/ 824131 w 2233190"/>
              <a:gd name="connsiteY44" fmla="*/ 123910 h 2517588"/>
              <a:gd name="connsiteX45" fmla="*/ 835728 w 2233190"/>
              <a:gd name="connsiteY45" fmla="*/ 145438 h 2517588"/>
              <a:gd name="connsiteX46" fmla="*/ 833940 w 2233190"/>
              <a:gd name="connsiteY46" fmla="*/ 582383 h 2517588"/>
              <a:gd name="connsiteX47" fmla="*/ 738959 w 2233190"/>
              <a:gd name="connsiteY47" fmla="*/ 668767 h 2517588"/>
              <a:gd name="connsiteX48" fmla="*/ 725648 w 2233190"/>
              <a:gd name="connsiteY48" fmla="*/ 671258 h 25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33190" h="2517588">
                <a:moveTo>
                  <a:pt x="120528" y="0"/>
                </a:moveTo>
                <a:lnTo>
                  <a:pt x="551181" y="580399"/>
                </a:lnTo>
                <a:cubicBezTo>
                  <a:pt x="440718" y="717545"/>
                  <a:pt x="204405" y="715547"/>
                  <a:pt x="18900" y="574821"/>
                </a:cubicBezTo>
                <a:cubicBezTo>
                  <a:pt x="12359" y="569859"/>
                  <a:pt x="5966" y="564788"/>
                  <a:pt x="0" y="559306"/>
                </a:cubicBezTo>
                <a:cubicBezTo>
                  <a:pt x="19644" y="579704"/>
                  <a:pt x="41342" y="599045"/>
                  <a:pt x="64989" y="616983"/>
                </a:cubicBezTo>
                <a:cubicBezTo>
                  <a:pt x="246256" y="754494"/>
                  <a:pt x="476038" y="759543"/>
                  <a:pt x="588738" y="631015"/>
                </a:cubicBezTo>
                <a:lnTo>
                  <a:pt x="1353439" y="1661615"/>
                </a:lnTo>
                <a:lnTo>
                  <a:pt x="1179961" y="1804435"/>
                </a:lnTo>
                <a:cubicBezTo>
                  <a:pt x="1011676" y="1942979"/>
                  <a:pt x="737961" y="1910083"/>
                  <a:pt x="470713" y="1745580"/>
                </a:cubicBezTo>
                <a:cubicBezTo>
                  <a:pt x="567616" y="1644883"/>
                  <a:pt x="553454" y="1457421"/>
                  <a:pt x="434628" y="1313087"/>
                </a:cubicBezTo>
                <a:cubicBezTo>
                  <a:pt x="418755" y="1293809"/>
                  <a:pt x="401769" y="1276214"/>
                  <a:pt x="383963" y="1260381"/>
                </a:cubicBezTo>
                <a:cubicBezTo>
                  <a:pt x="388772" y="1265214"/>
                  <a:pt x="393249" y="1270418"/>
                  <a:pt x="397640" y="1275751"/>
                </a:cubicBezTo>
                <a:cubicBezTo>
                  <a:pt x="519803" y="1424140"/>
                  <a:pt x="531340" y="1618113"/>
                  <a:pt x="425715" y="1716773"/>
                </a:cubicBezTo>
                <a:cubicBezTo>
                  <a:pt x="307921" y="1638610"/>
                  <a:pt x="192877" y="1534932"/>
                  <a:pt x="89780" y="1409706"/>
                </a:cubicBezTo>
                <a:cubicBezTo>
                  <a:pt x="77633" y="1394952"/>
                  <a:pt x="65811" y="1380092"/>
                  <a:pt x="54945" y="1364718"/>
                </a:cubicBezTo>
                <a:cubicBezTo>
                  <a:pt x="90211" y="1420038"/>
                  <a:pt x="129867" y="1474748"/>
                  <a:pt x="173776" y="1528082"/>
                </a:cubicBezTo>
                <a:cubicBezTo>
                  <a:pt x="323763" y="1710266"/>
                  <a:pt x="499044" y="1846840"/>
                  <a:pt x="670395" y="1926809"/>
                </a:cubicBezTo>
                <a:cubicBezTo>
                  <a:pt x="578731" y="2056109"/>
                  <a:pt x="368961" y="2092192"/>
                  <a:pt x="174070" y="2005507"/>
                </a:cubicBezTo>
                <a:cubicBezTo>
                  <a:pt x="166549" y="2002161"/>
                  <a:pt x="159148" y="1998678"/>
                  <a:pt x="152069" y="1994693"/>
                </a:cubicBezTo>
                <a:cubicBezTo>
                  <a:pt x="175915" y="2010103"/>
                  <a:pt x="201523" y="2024010"/>
                  <a:pt x="228710" y="2036102"/>
                </a:cubicBezTo>
                <a:cubicBezTo>
                  <a:pt x="426440" y="2124048"/>
                  <a:pt x="639481" y="2085628"/>
                  <a:pt x="729358" y="1951938"/>
                </a:cubicBezTo>
                <a:cubicBezTo>
                  <a:pt x="936283" y="2034652"/>
                  <a:pt x="1132355" y="2031153"/>
                  <a:pt x="1263957" y="1922809"/>
                </a:cubicBezTo>
                <a:lnTo>
                  <a:pt x="1439817" y="1778028"/>
                </a:lnTo>
                <a:lnTo>
                  <a:pt x="1988567" y="2517588"/>
                </a:lnTo>
                <a:lnTo>
                  <a:pt x="2219029" y="2327856"/>
                </a:lnTo>
                <a:lnTo>
                  <a:pt x="1602578" y="1644031"/>
                </a:lnTo>
                <a:lnTo>
                  <a:pt x="1825292" y="1460676"/>
                </a:lnTo>
                <a:cubicBezTo>
                  <a:pt x="1946944" y="1360523"/>
                  <a:pt x="1991254" y="1189097"/>
                  <a:pt x="1965008" y="990736"/>
                </a:cubicBezTo>
                <a:cubicBezTo>
                  <a:pt x="2113686" y="987190"/>
                  <a:pt x="2233190" y="827649"/>
                  <a:pt x="2233190" y="631467"/>
                </a:cubicBezTo>
                <a:cubicBezTo>
                  <a:pt x="2233190" y="606531"/>
                  <a:pt x="2231260" y="582187"/>
                  <a:pt x="2227575" y="558680"/>
                </a:cubicBezTo>
                <a:lnTo>
                  <a:pt x="2228365" y="579209"/>
                </a:lnTo>
                <a:cubicBezTo>
                  <a:pt x="2228365" y="775117"/>
                  <a:pt x="2109194" y="934486"/>
                  <a:pt x="1960796" y="938427"/>
                </a:cubicBezTo>
                <a:lnTo>
                  <a:pt x="1960796" y="966432"/>
                </a:lnTo>
                <a:cubicBezTo>
                  <a:pt x="1930831" y="774270"/>
                  <a:pt x="1835723" y="559159"/>
                  <a:pt x="1682117" y="359969"/>
                </a:cubicBezTo>
                <a:cubicBezTo>
                  <a:pt x="1768625" y="495573"/>
                  <a:pt x="1828847" y="634793"/>
                  <a:pt x="1859608" y="766557"/>
                </a:cubicBezTo>
                <a:lnTo>
                  <a:pt x="1853954" y="761610"/>
                </a:lnTo>
                <a:cubicBezTo>
                  <a:pt x="1753274" y="870703"/>
                  <a:pt x="1554861" y="855455"/>
                  <a:pt x="1407416" y="726459"/>
                </a:cubicBezTo>
                <a:cubicBezTo>
                  <a:pt x="1402224" y="721917"/>
                  <a:pt x="1397163" y="717293"/>
                  <a:pt x="1392486" y="712347"/>
                </a:cubicBezTo>
                <a:cubicBezTo>
                  <a:pt x="1407751" y="730597"/>
                  <a:pt x="1424801" y="748080"/>
                  <a:pt x="1443570" y="764500"/>
                </a:cubicBezTo>
                <a:cubicBezTo>
                  <a:pt x="1582356" y="885922"/>
                  <a:pt x="1766302" y="906560"/>
                  <a:pt x="1870563" y="816523"/>
                </a:cubicBezTo>
                <a:cubicBezTo>
                  <a:pt x="1914835" y="1038199"/>
                  <a:pt x="1874269" y="1232829"/>
                  <a:pt x="1741296" y="1342301"/>
                </a:cubicBezTo>
                <a:lnTo>
                  <a:pt x="1505543" y="1536391"/>
                </a:lnTo>
                <a:lnTo>
                  <a:pt x="771532" y="722157"/>
                </a:lnTo>
                <a:cubicBezTo>
                  <a:pt x="927317" y="640101"/>
                  <a:pt x="970724" y="407825"/>
                  <a:pt x="868253" y="198766"/>
                </a:cubicBezTo>
                <a:cubicBezTo>
                  <a:pt x="855190" y="172114"/>
                  <a:pt x="840376" y="147106"/>
                  <a:pt x="824131" y="123910"/>
                </a:cubicBezTo>
                <a:lnTo>
                  <a:pt x="835728" y="145438"/>
                </a:lnTo>
                <a:cubicBezTo>
                  <a:pt x="912698" y="302472"/>
                  <a:pt x="907362" y="472605"/>
                  <a:pt x="833940" y="582383"/>
                </a:cubicBezTo>
                <a:lnTo>
                  <a:pt x="738959" y="668767"/>
                </a:lnTo>
                <a:lnTo>
                  <a:pt x="725648" y="671258"/>
                </a:lnTo>
                <a:close/>
              </a:path>
            </a:pathLst>
          </a:cu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SubTitle_2"/>
          <p:cNvSpPr/>
          <p:nvPr>
            <p:custDataLst>
              <p:tags r:id="rId2"/>
            </p:custDataLst>
          </p:nvPr>
        </p:nvSpPr>
        <p:spPr>
          <a:xfrm>
            <a:off x="5605463" y="2343150"/>
            <a:ext cx="996950" cy="995363"/>
          </a:xfrm>
          <a:prstGeom prst="ellips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Title
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MH_SubTitle_3"/>
          <p:cNvSpPr/>
          <p:nvPr>
            <p:custDataLst>
              <p:tags r:id="rId3"/>
            </p:custDataLst>
          </p:nvPr>
        </p:nvSpPr>
        <p:spPr>
          <a:xfrm>
            <a:off x="6970713" y="3376613"/>
            <a:ext cx="995363" cy="995363"/>
          </a:xfrm>
          <a:prstGeom prst="ellips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Title
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>
            <a:off x="6543675" y="4167188"/>
            <a:ext cx="565150" cy="566738"/>
          </a:xfrm>
          <a:prstGeom prst="ellipse">
            <a:avLst/>
          </a:pr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MH_Other_4"/>
          <p:cNvSpPr/>
          <p:nvPr>
            <p:custDataLst>
              <p:tags r:id="rId5"/>
            </p:custDataLst>
          </p:nvPr>
        </p:nvSpPr>
        <p:spPr>
          <a:xfrm rot="2733302">
            <a:off x="7546181" y="4601369"/>
            <a:ext cx="393700" cy="395288"/>
          </a:xfrm>
          <a:prstGeom prst="ellipse">
            <a:avLst/>
          </a:prstGeom>
          <a:solidFill>
            <a:srgbClr val="EAEAEA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MH_Other_5"/>
          <p:cNvSpPr/>
          <p:nvPr>
            <p:custDataLst>
              <p:tags r:id="rId6"/>
            </p:custDataLst>
          </p:nvPr>
        </p:nvSpPr>
        <p:spPr>
          <a:xfrm>
            <a:off x="6442075" y="3173413"/>
            <a:ext cx="569913" cy="569913"/>
          </a:xfrm>
          <a:prstGeom prst="ellipse">
            <a:avLst/>
          </a:prstGeom>
          <a:solidFill>
            <a:srgbClr val="EAEAEA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MH_SubTitle_1"/>
          <p:cNvSpPr/>
          <p:nvPr>
            <p:custDataLst>
              <p:tags r:id="rId7"/>
            </p:custDataLst>
          </p:nvPr>
        </p:nvSpPr>
        <p:spPr>
          <a:xfrm>
            <a:off x="4332288" y="3641725"/>
            <a:ext cx="995363" cy="995363"/>
          </a:xfrm>
          <a:prstGeom prst="ellips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Title
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10" name="MH_Other_6"/>
          <p:cNvSpPr/>
          <p:nvPr>
            <p:custDataLst>
              <p:tags r:id="rId8"/>
            </p:custDataLst>
          </p:nvPr>
        </p:nvSpPr>
        <p:spPr>
          <a:xfrm>
            <a:off x="5292725" y="4389438"/>
            <a:ext cx="428625" cy="427038"/>
          </a:xfrm>
          <a:prstGeom prst="ellipse">
            <a:avLst/>
          </a:pr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11" name="MH_Other_7"/>
          <p:cNvSpPr/>
          <p:nvPr>
            <p:custDataLst>
              <p:tags r:id="rId9"/>
            </p:custDataLst>
          </p:nvPr>
        </p:nvSpPr>
        <p:spPr>
          <a:xfrm>
            <a:off x="4205288" y="4829175"/>
            <a:ext cx="504825" cy="506413"/>
          </a:xfrm>
          <a:prstGeom prst="ellipse">
            <a:avLst/>
          </a:prstGeom>
          <a:solidFill>
            <a:srgbClr val="EAEAEA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MH_Other_8"/>
          <p:cNvSpPr/>
          <p:nvPr>
            <p:custDataLst>
              <p:tags r:id="rId10"/>
            </p:custDataLst>
          </p:nvPr>
        </p:nvSpPr>
        <p:spPr>
          <a:xfrm>
            <a:off x="5356225" y="3421063"/>
            <a:ext cx="381000" cy="382588"/>
          </a:xfrm>
          <a:prstGeom prst="ellipse">
            <a:avLst/>
          </a:pr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14" name="2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710363" y="1808163"/>
            <a:ext cx="2855913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5" name="2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156575" y="3548063"/>
            <a:ext cx="2855913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6" name="2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241425" y="3795713"/>
            <a:ext cx="28543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Enter title
</a:t>
            </a:r>
          </a:p>
        </p:txBody>
      </p:sp>
      <p:sp>
        <p:nvSpPr>
          <p:cNvPr id="6" name="任意多边形 5"/>
          <p:cNvSpPr/>
          <p:nvPr/>
        </p:nvSpPr>
        <p:spPr bwMode="auto">
          <a:xfrm>
            <a:off x="1365250" y="2363788"/>
            <a:ext cx="1509713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2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01913" y="1874838"/>
            <a:ext cx="10842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18" name="2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32388" y="1874838"/>
            <a:ext cx="10826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21" name="2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61275" y="1874838"/>
            <a:ext cx="10842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24" name="2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191750" y="1874838"/>
            <a:ext cx="10842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16" name="任意多边形 15"/>
          <p:cNvSpPr/>
          <p:nvPr/>
        </p:nvSpPr>
        <p:spPr bwMode="auto">
          <a:xfrm>
            <a:off x="3894138" y="2363788"/>
            <a:ext cx="1509713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" name="任意多边形 18"/>
          <p:cNvSpPr/>
          <p:nvPr/>
        </p:nvSpPr>
        <p:spPr bwMode="auto">
          <a:xfrm>
            <a:off x="6424613" y="2363788"/>
            <a:ext cx="1509713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2" name="任意多边形 21"/>
          <p:cNvSpPr/>
          <p:nvPr/>
        </p:nvSpPr>
        <p:spPr bwMode="auto">
          <a:xfrm>
            <a:off x="8955088" y="2363788"/>
            <a:ext cx="1508125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8" name="2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44575" y="4643438"/>
            <a:ext cx="2149475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9" name="2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568700" y="4643438"/>
            <a:ext cx="2147888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0" name="2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092825" y="4643438"/>
            <a:ext cx="2146300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1" name="2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615363" y="4643438"/>
            <a:ext cx="2147888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9231" name="KSO_Shape"/>
          <p:cNvSpPr/>
          <p:nvPr/>
        </p:nvSpPr>
        <p:spPr>
          <a:xfrm>
            <a:off x="9407525" y="3043238"/>
            <a:ext cx="687388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9232" name="KSO_Shape"/>
          <p:cNvSpPr/>
          <p:nvPr/>
        </p:nvSpPr>
        <p:spPr>
          <a:xfrm>
            <a:off x="6869113" y="3043238"/>
            <a:ext cx="687387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9233" name="KSO_Shape"/>
          <p:cNvSpPr/>
          <p:nvPr/>
        </p:nvSpPr>
        <p:spPr>
          <a:xfrm>
            <a:off x="4332288" y="3043238"/>
            <a:ext cx="685800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9234" name="KSO_Shape"/>
          <p:cNvSpPr/>
          <p:nvPr/>
        </p:nvSpPr>
        <p:spPr>
          <a:xfrm>
            <a:off x="1793875" y="3043238"/>
            <a:ext cx="685800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Enter title
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2159000" y="2166938"/>
            <a:ext cx="946150" cy="2130425"/>
          </a:xfrm>
          <a:custGeom>
            <a:avLst/>
            <a:gdLst>
              <a:gd name="connsiteX0" fmla="*/ 823780 w 922634"/>
              <a:gd name="connsiteY0" fmla="*/ 1408671 h 1507525"/>
              <a:gd name="connsiteX1" fmla="*/ 922634 w 922634"/>
              <a:gd name="connsiteY1" fmla="*/ 1408671 h 1507525"/>
              <a:gd name="connsiteX2" fmla="*/ 922634 w 922634"/>
              <a:gd name="connsiteY2" fmla="*/ 1507525 h 1507525"/>
              <a:gd name="connsiteX3" fmla="*/ 823780 w 922634"/>
              <a:gd name="connsiteY3" fmla="*/ 1507525 h 1507525"/>
              <a:gd name="connsiteX4" fmla="*/ 659024 w 922634"/>
              <a:gd name="connsiteY4" fmla="*/ 1408671 h 1507525"/>
              <a:gd name="connsiteX5" fmla="*/ 757878 w 922634"/>
              <a:gd name="connsiteY5" fmla="*/ 1408671 h 1507525"/>
              <a:gd name="connsiteX6" fmla="*/ 757878 w 922634"/>
              <a:gd name="connsiteY6" fmla="*/ 1507525 h 1507525"/>
              <a:gd name="connsiteX7" fmla="*/ 659024 w 922634"/>
              <a:gd name="connsiteY7" fmla="*/ 1507525 h 1507525"/>
              <a:gd name="connsiteX8" fmla="*/ 494268 w 922634"/>
              <a:gd name="connsiteY8" fmla="*/ 1408671 h 1507525"/>
              <a:gd name="connsiteX9" fmla="*/ 593122 w 922634"/>
              <a:gd name="connsiteY9" fmla="*/ 1408671 h 1507525"/>
              <a:gd name="connsiteX10" fmla="*/ 593122 w 922634"/>
              <a:gd name="connsiteY10" fmla="*/ 1507525 h 1507525"/>
              <a:gd name="connsiteX11" fmla="*/ 494268 w 922634"/>
              <a:gd name="connsiteY11" fmla="*/ 1507525 h 1507525"/>
              <a:gd name="connsiteX12" fmla="*/ 329512 w 922634"/>
              <a:gd name="connsiteY12" fmla="*/ 1408671 h 1507525"/>
              <a:gd name="connsiteX13" fmla="*/ 428366 w 922634"/>
              <a:gd name="connsiteY13" fmla="*/ 1408671 h 1507525"/>
              <a:gd name="connsiteX14" fmla="*/ 428366 w 922634"/>
              <a:gd name="connsiteY14" fmla="*/ 1507525 h 1507525"/>
              <a:gd name="connsiteX15" fmla="*/ 329512 w 922634"/>
              <a:gd name="connsiteY15" fmla="*/ 1507525 h 1507525"/>
              <a:gd name="connsiteX16" fmla="*/ 164756 w 922634"/>
              <a:gd name="connsiteY16" fmla="*/ 1408671 h 1507525"/>
              <a:gd name="connsiteX17" fmla="*/ 263610 w 922634"/>
              <a:gd name="connsiteY17" fmla="*/ 1408671 h 1507525"/>
              <a:gd name="connsiteX18" fmla="*/ 263610 w 922634"/>
              <a:gd name="connsiteY18" fmla="*/ 1507525 h 1507525"/>
              <a:gd name="connsiteX19" fmla="*/ 164756 w 922634"/>
              <a:gd name="connsiteY19" fmla="*/ 1507525 h 1507525"/>
              <a:gd name="connsiteX20" fmla="*/ 0 w 922634"/>
              <a:gd name="connsiteY20" fmla="*/ 1408671 h 1507525"/>
              <a:gd name="connsiteX21" fmla="*/ 98854 w 922634"/>
              <a:gd name="connsiteY21" fmla="*/ 1408671 h 1507525"/>
              <a:gd name="connsiteX22" fmla="*/ 98854 w 922634"/>
              <a:gd name="connsiteY22" fmla="*/ 1507525 h 1507525"/>
              <a:gd name="connsiteX23" fmla="*/ 0 w 922634"/>
              <a:gd name="connsiteY23" fmla="*/ 1507525 h 1507525"/>
              <a:gd name="connsiteX24" fmla="*/ 823780 w 922634"/>
              <a:gd name="connsiteY24" fmla="*/ 1252152 h 1507525"/>
              <a:gd name="connsiteX25" fmla="*/ 922634 w 922634"/>
              <a:gd name="connsiteY25" fmla="*/ 1252152 h 1507525"/>
              <a:gd name="connsiteX26" fmla="*/ 922634 w 922634"/>
              <a:gd name="connsiteY26" fmla="*/ 1351006 h 1507525"/>
              <a:gd name="connsiteX27" fmla="*/ 823780 w 922634"/>
              <a:gd name="connsiteY27" fmla="*/ 1351006 h 1507525"/>
              <a:gd name="connsiteX28" fmla="*/ 659024 w 922634"/>
              <a:gd name="connsiteY28" fmla="*/ 1252152 h 1507525"/>
              <a:gd name="connsiteX29" fmla="*/ 757878 w 922634"/>
              <a:gd name="connsiteY29" fmla="*/ 1252152 h 1507525"/>
              <a:gd name="connsiteX30" fmla="*/ 757878 w 922634"/>
              <a:gd name="connsiteY30" fmla="*/ 1351006 h 1507525"/>
              <a:gd name="connsiteX31" fmla="*/ 659024 w 922634"/>
              <a:gd name="connsiteY31" fmla="*/ 1351006 h 1507525"/>
              <a:gd name="connsiteX32" fmla="*/ 494268 w 922634"/>
              <a:gd name="connsiteY32" fmla="*/ 1252152 h 1507525"/>
              <a:gd name="connsiteX33" fmla="*/ 593122 w 922634"/>
              <a:gd name="connsiteY33" fmla="*/ 1252152 h 1507525"/>
              <a:gd name="connsiteX34" fmla="*/ 593122 w 922634"/>
              <a:gd name="connsiteY34" fmla="*/ 1351006 h 1507525"/>
              <a:gd name="connsiteX35" fmla="*/ 494268 w 922634"/>
              <a:gd name="connsiteY35" fmla="*/ 1351006 h 1507525"/>
              <a:gd name="connsiteX36" fmla="*/ 329512 w 922634"/>
              <a:gd name="connsiteY36" fmla="*/ 1252152 h 1507525"/>
              <a:gd name="connsiteX37" fmla="*/ 428366 w 922634"/>
              <a:gd name="connsiteY37" fmla="*/ 1252152 h 1507525"/>
              <a:gd name="connsiteX38" fmla="*/ 428366 w 922634"/>
              <a:gd name="connsiteY38" fmla="*/ 1351006 h 1507525"/>
              <a:gd name="connsiteX39" fmla="*/ 329512 w 922634"/>
              <a:gd name="connsiteY39" fmla="*/ 1351006 h 1507525"/>
              <a:gd name="connsiteX40" fmla="*/ 164756 w 922634"/>
              <a:gd name="connsiteY40" fmla="*/ 1252152 h 1507525"/>
              <a:gd name="connsiteX41" fmla="*/ 263610 w 922634"/>
              <a:gd name="connsiteY41" fmla="*/ 1252152 h 1507525"/>
              <a:gd name="connsiteX42" fmla="*/ 263610 w 922634"/>
              <a:gd name="connsiteY42" fmla="*/ 1351006 h 1507525"/>
              <a:gd name="connsiteX43" fmla="*/ 164756 w 922634"/>
              <a:gd name="connsiteY43" fmla="*/ 1351006 h 1507525"/>
              <a:gd name="connsiteX44" fmla="*/ 0 w 922634"/>
              <a:gd name="connsiteY44" fmla="*/ 1252152 h 1507525"/>
              <a:gd name="connsiteX45" fmla="*/ 98854 w 922634"/>
              <a:gd name="connsiteY45" fmla="*/ 1252152 h 1507525"/>
              <a:gd name="connsiteX46" fmla="*/ 98854 w 922634"/>
              <a:gd name="connsiteY46" fmla="*/ 1351006 h 1507525"/>
              <a:gd name="connsiteX47" fmla="*/ 0 w 922634"/>
              <a:gd name="connsiteY47" fmla="*/ 1351006 h 1507525"/>
              <a:gd name="connsiteX48" fmla="*/ 823780 w 922634"/>
              <a:gd name="connsiteY48" fmla="*/ 1095633 h 1507525"/>
              <a:gd name="connsiteX49" fmla="*/ 922634 w 922634"/>
              <a:gd name="connsiteY49" fmla="*/ 1095633 h 1507525"/>
              <a:gd name="connsiteX50" fmla="*/ 922634 w 922634"/>
              <a:gd name="connsiteY50" fmla="*/ 1194487 h 1507525"/>
              <a:gd name="connsiteX51" fmla="*/ 823780 w 922634"/>
              <a:gd name="connsiteY51" fmla="*/ 1194487 h 1507525"/>
              <a:gd name="connsiteX52" fmla="*/ 659024 w 922634"/>
              <a:gd name="connsiteY52" fmla="*/ 1095633 h 1507525"/>
              <a:gd name="connsiteX53" fmla="*/ 757878 w 922634"/>
              <a:gd name="connsiteY53" fmla="*/ 1095633 h 1507525"/>
              <a:gd name="connsiteX54" fmla="*/ 757878 w 922634"/>
              <a:gd name="connsiteY54" fmla="*/ 1194487 h 1507525"/>
              <a:gd name="connsiteX55" fmla="*/ 659024 w 922634"/>
              <a:gd name="connsiteY55" fmla="*/ 1194487 h 1507525"/>
              <a:gd name="connsiteX56" fmla="*/ 494268 w 922634"/>
              <a:gd name="connsiteY56" fmla="*/ 1095633 h 1507525"/>
              <a:gd name="connsiteX57" fmla="*/ 593122 w 922634"/>
              <a:gd name="connsiteY57" fmla="*/ 1095633 h 1507525"/>
              <a:gd name="connsiteX58" fmla="*/ 593122 w 922634"/>
              <a:gd name="connsiteY58" fmla="*/ 1194487 h 1507525"/>
              <a:gd name="connsiteX59" fmla="*/ 494268 w 922634"/>
              <a:gd name="connsiteY59" fmla="*/ 1194487 h 1507525"/>
              <a:gd name="connsiteX60" fmla="*/ 329512 w 922634"/>
              <a:gd name="connsiteY60" fmla="*/ 1095633 h 1507525"/>
              <a:gd name="connsiteX61" fmla="*/ 428366 w 922634"/>
              <a:gd name="connsiteY61" fmla="*/ 1095633 h 1507525"/>
              <a:gd name="connsiteX62" fmla="*/ 428366 w 922634"/>
              <a:gd name="connsiteY62" fmla="*/ 1194487 h 1507525"/>
              <a:gd name="connsiteX63" fmla="*/ 329512 w 922634"/>
              <a:gd name="connsiteY63" fmla="*/ 1194487 h 1507525"/>
              <a:gd name="connsiteX64" fmla="*/ 164756 w 922634"/>
              <a:gd name="connsiteY64" fmla="*/ 1095633 h 1507525"/>
              <a:gd name="connsiteX65" fmla="*/ 263610 w 922634"/>
              <a:gd name="connsiteY65" fmla="*/ 1095633 h 1507525"/>
              <a:gd name="connsiteX66" fmla="*/ 263610 w 922634"/>
              <a:gd name="connsiteY66" fmla="*/ 1194487 h 1507525"/>
              <a:gd name="connsiteX67" fmla="*/ 164756 w 922634"/>
              <a:gd name="connsiteY67" fmla="*/ 1194487 h 1507525"/>
              <a:gd name="connsiteX68" fmla="*/ 0 w 922634"/>
              <a:gd name="connsiteY68" fmla="*/ 1095633 h 1507525"/>
              <a:gd name="connsiteX69" fmla="*/ 98854 w 922634"/>
              <a:gd name="connsiteY69" fmla="*/ 1095633 h 1507525"/>
              <a:gd name="connsiteX70" fmla="*/ 98854 w 922634"/>
              <a:gd name="connsiteY70" fmla="*/ 1194487 h 1507525"/>
              <a:gd name="connsiteX71" fmla="*/ 0 w 922634"/>
              <a:gd name="connsiteY71" fmla="*/ 1194487 h 1507525"/>
              <a:gd name="connsiteX72" fmla="*/ 823780 w 922634"/>
              <a:gd name="connsiteY72" fmla="*/ 939114 h 1507525"/>
              <a:gd name="connsiteX73" fmla="*/ 922634 w 922634"/>
              <a:gd name="connsiteY73" fmla="*/ 939114 h 1507525"/>
              <a:gd name="connsiteX74" fmla="*/ 922634 w 922634"/>
              <a:gd name="connsiteY74" fmla="*/ 1037968 h 1507525"/>
              <a:gd name="connsiteX75" fmla="*/ 823780 w 922634"/>
              <a:gd name="connsiteY75" fmla="*/ 1037968 h 1507525"/>
              <a:gd name="connsiteX76" fmla="*/ 659024 w 922634"/>
              <a:gd name="connsiteY76" fmla="*/ 939114 h 1507525"/>
              <a:gd name="connsiteX77" fmla="*/ 757878 w 922634"/>
              <a:gd name="connsiteY77" fmla="*/ 939114 h 1507525"/>
              <a:gd name="connsiteX78" fmla="*/ 757878 w 922634"/>
              <a:gd name="connsiteY78" fmla="*/ 1037968 h 1507525"/>
              <a:gd name="connsiteX79" fmla="*/ 659024 w 922634"/>
              <a:gd name="connsiteY79" fmla="*/ 1037968 h 1507525"/>
              <a:gd name="connsiteX80" fmla="*/ 494268 w 922634"/>
              <a:gd name="connsiteY80" fmla="*/ 939114 h 1507525"/>
              <a:gd name="connsiteX81" fmla="*/ 593122 w 922634"/>
              <a:gd name="connsiteY81" fmla="*/ 939114 h 1507525"/>
              <a:gd name="connsiteX82" fmla="*/ 593122 w 922634"/>
              <a:gd name="connsiteY82" fmla="*/ 1037968 h 1507525"/>
              <a:gd name="connsiteX83" fmla="*/ 494268 w 922634"/>
              <a:gd name="connsiteY83" fmla="*/ 1037968 h 1507525"/>
              <a:gd name="connsiteX84" fmla="*/ 329512 w 922634"/>
              <a:gd name="connsiteY84" fmla="*/ 939114 h 1507525"/>
              <a:gd name="connsiteX85" fmla="*/ 428366 w 922634"/>
              <a:gd name="connsiteY85" fmla="*/ 939114 h 1507525"/>
              <a:gd name="connsiteX86" fmla="*/ 428366 w 922634"/>
              <a:gd name="connsiteY86" fmla="*/ 1037968 h 1507525"/>
              <a:gd name="connsiteX87" fmla="*/ 329512 w 922634"/>
              <a:gd name="connsiteY87" fmla="*/ 1037968 h 1507525"/>
              <a:gd name="connsiteX88" fmla="*/ 164756 w 922634"/>
              <a:gd name="connsiteY88" fmla="*/ 939114 h 1507525"/>
              <a:gd name="connsiteX89" fmla="*/ 263610 w 922634"/>
              <a:gd name="connsiteY89" fmla="*/ 939114 h 1507525"/>
              <a:gd name="connsiteX90" fmla="*/ 263610 w 922634"/>
              <a:gd name="connsiteY90" fmla="*/ 1037968 h 1507525"/>
              <a:gd name="connsiteX91" fmla="*/ 164756 w 922634"/>
              <a:gd name="connsiteY91" fmla="*/ 1037968 h 1507525"/>
              <a:gd name="connsiteX92" fmla="*/ 0 w 922634"/>
              <a:gd name="connsiteY92" fmla="*/ 939114 h 1507525"/>
              <a:gd name="connsiteX93" fmla="*/ 98854 w 922634"/>
              <a:gd name="connsiteY93" fmla="*/ 939114 h 1507525"/>
              <a:gd name="connsiteX94" fmla="*/ 98854 w 922634"/>
              <a:gd name="connsiteY94" fmla="*/ 1037968 h 1507525"/>
              <a:gd name="connsiteX95" fmla="*/ 0 w 922634"/>
              <a:gd name="connsiteY95" fmla="*/ 1037968 h 1507525"/>
              <a:gd name="connsiteX96" fmla="*/ 823780 w 922634"/>
              <a:gd name="connsiteY96" fmla="*/ 782595 h 1507525"/>
              <a:gd name="connsiteX97" fmla="*/ 922634 w 922634"/>
              <a:gd name="connsiteY97" fmla="*/ 782595 h 1507525"/>
              <a:gd name="connsiteX98" fmla="*/ 922634 w 922634"/>
              <a:gd name="connsiteY98" fmla="*/ 881449 h 1507525"/>
              <a:gd name="connsiteX99" fmla="*/ 823780 w 922634"/>
              <a:gd name="connsiteY99" fmla="*/ 881449 h 1507525"/>
              <a:gd name="connsiteX100" fmla="*/ 659024 w 922634"/>
              <a:gd name="connsiteY100" fmla="*/ 782595 h 1507525"/>
              <a:gd name="connsiteX101" fmla="*/ 757878 w 922634"/>
              <a:gd name="connsiteY101" fmla="*/ 782595 h 1507525"/>
              <a:gd name="connsiteX102" fmla="*/ 757878 w 922634"/>
              <a:gd name="connsiteY102" fmla="*/ 881449 h 1507525"/>
              <a:gd name="connsiteX103" fmla="*/ 659024 w 922634"/>
              <a:gd name="connsiteY103" fmla="*/ 881449 h 1507525"/>
              <a:gd name="connsiteX104" fmla="*/ 494268 w 922634"/>
              <a:gd name="connsiteY104" fmla="*/ 782595 h 1507525"/>
              <a:gd name="connsiteX105" fmla="*/ 593122 w 922634"/>
              <a:gd name="connsiteY105" fmla="*/ 782595 h 1507525"/>
              <a:gd name="connsiteX106" fmla="*/ 593122 w 922634"/>
              <a:gd name="connsiteY106" fmla="*/ 881449 h 1507525"/>
              <a:gd name="connsiteX107" fmla="*/ 494268 w 922634"/>
              <a:gd name="connsiteY107" fmla="*/ 881449 h 1507525"/>
              <a:gd name="connsiteX108" fmla="*/ 329512 w 922634"/>
              <a:gd name="connsiteY108" fmla="*/ 782595 h 1507525"/>
              <a:gd name="connsiteX109" fmla="*/ 428366 w 922634"/>
              <a:gd name="connsiteY109" fmla="*/ 782595 h 1507525"/>
              <a:gd name="connsiteX110" fmla="*/ 428366 w 922634"/>
              <a:gd name="connsiteY110" fmla="*/ 881449 h 1507525"/>
              <a:gd name="connsiteX111" fmla="*/ 329512 w 922634"/>
              <a:gd name="connsiteY111" fmla="*/ 881449 h 1507525"/>
              <a:gd name="connsiteX112" fmla="*/ 164756 w 922634"/>
              <a:gd name="connsiteY112" fmla="*/ 782595 h 1507525"/>
              <a:gd name="connsiteX113" fmla="*/ 263610 w 922634"/>
              <a:gd name="connsiteY113" fmla="*/ 782595 h 1507525"/>
              <a:gd name="connsiteX114" fmla="*/ 263610 w 922634"/>
              <a:gd name="connsiteY114" fmla="*/ 881449 h 1507525"/>
              <a:gd name="connsiteX115" fmla="*/ 164756 w 922634"/>
              <a:gd name="connsiteY115" fmla="*/ 881449 h 1507525"/>
              <a:gd name="connsiteX116" fmla="*/ 0 w 922634"/>
              <a:gd name="connsiteY116" fmla="*/ 782595 h 1507525"/>
              <a:gd name="connsiteX117" fmla="*/ 98854 w 922634"/>
              <a:gd name="connsiteY117" fmla="*/ 782595 h 1507525"/>
              <a:gd name="connsiteX118" fmla="*/ 98854 w 922634"/>
              <a:gd name="connsiteY118" fmla="*/ 881449 h 1507525"/>
              <a:gd name="connsiteX119" fmla="*/ 0 w 922634"/>
              <a:gd name="connsiteY119" fmla="*/ 881449 h 1507525"/>
              <a:gd name="connsiteX120" fmla="*/ 823780 w 922634"/>
              <a:gd name="connsiteY120" fmla="*/ 626076 h 1507525"/>
              <a:gd name="connsiteX121" fmla="*/ 922634 w 922634"/>
              <a:gd name="connsiteY121" fmla="*/ 626076 h 1507525"/>
              <a:gd name="connsiteX122" fmla="*/ 922634 w 922634"/>
              <a:gd name="connsiteY122" fmla="*/ 724930 h 1507525"/>
              <a:gd name="connsiteX123" fmla="*/ 823780 w 922634"/>
              <a:gd name="connsiteY123" fmla="*/ 724930 h 1507525"/>
              <a:gd name="connsiteX124" fmla="*/ 659024 w 922634"/>
              <a:gd name="connsiteY124" fmla="*/ 626076 h 1507525"/>
              <a:gd name="connsiteX125" fmla="*/ 757878 w 922634"/>
              <a:gd name="connsiteY125" fmla="*/ 626076 h 1507525"/>
              <a:gd name="connsiteX126" fmla="*/ 757878 w 922634"/>
              <a:gd name="connsiteY126" fmla="*/ 724930 h 1507525"/>
              <a:gd name="connsiteX127" fmla="*/ 659024 w 922634"/>
              <a:gd name="connsiteY127" fmla="*/ 724930 h 1507525"/>
              <a:gd name="connsiteX128" fmla="*/ 494268 w 922634"/>
              <a:gd name="connsiteY128" fmla="*/ 626076 h 1507525"/>
              <a:gd name="connsiteX129" fmla="*/ 593122 w 922634"/>
              <a:gd name="connsiteY129" fmla="*/ 626076 h 1507525"/>
              <a:gd name="connsiteX130" fmla="*/ 593122 w 922634"/>
              <a:gd name="connsiteY130" fmla="*/ 724930 h 1507525"/>
              <a:gd name="connsiteX131" fmla="*/ 494268 w 922634"/>
              <a:gd name="connsiteY131" fmla="*/ 724930 h 1507525"/>
              <a:gd name="connsiteX132" fmla="*/ 329512 w 922634"/>
              <a:gd name="connsiteY132" fmla="*/ 626076 h 1507525"/>
              <a:gd name="connsiteX133" fmla="*/ 428366 w 922634"/>
              <a:gd name="connsiteY133" fmla="*/ 626076 h 1507525"/>
              <a:gd name="connsiteX134" fmla="*/ 428366 w 922634"/>
              <a:gd name="connsiteY134" fmla="*/ 724930 h 1507525"/>
              <a:gd name="connsiteX135" fmla="*/ 329512 w 922634"/>
              <a:gd name="connsiteY135" fmla="*/ 724930 h 1507525"/>
              <a:gd name="connsiteX136" fmla="*/ 164756 w 922634"/>
              <a:gd name="connsiteY136" fmla="*/ 626076 h 1507525"/>
              <a:gd name="connsiteX137" fmla="*/ 263610 w 922634"/>
              <a:gd name="connsiteY137" fmla="*/ 626076 h 1507525"/>
              <a:gd name="connsiteX138" fmla="*/ 263610 w 922634"/>
              <a:gd name="connsiteY138" fmla="*/ 724930 h 1507525"/>
              <a:gd name="connsiteX139" fmla="*/ 164756 w 922634"/>
              <a:gd name="connsiteY139" fmla="*/ 724930 h 1507525"/>
              <a:gd name="connsiteX140" fmla="*/ 0 w 922634"/>
              <a:gd name="connsiteY140" fmla="*/ 626076 h 1507525"/>
              <a:gd name="connsiteX141" fmla="*/ 98854 w 922634"/>
              <a:gd name="connsiteY141" fmla="*/ 626076 h 1507525"/>
              <a:gd name="connsiteX142" fmla="*/ 98854 w 922634"/>
              <a:gd name="connsiteY142" fmla="*/ 724930 h 1507525"/>
              <a:gd name="connsiteX143" fmla="*/ 0 w 922634"/>
              <a:gd name="connsiteY143" fmla="*/ 724930 h 1507525"/>
              <a:gd name="connsiteX144" fmla="*/ 823780 w 922634"/>
              <a:gd name="connsiteY144" fmla="*/ 469557 h 1507525"/>
              <a:gd name="connsiteX145" fmla="*/ 922634 w 922634"/>
              <a:gd name="connsiteY145" fmla="*/ 469557 h 1507525"/>
              <a:gd name="connsiteX146" fmla="*/ 922634 w 922634"/>
              <a:gd name="connsiteY146" fmla="*/ 568411 h 1507525"/>
              <a:gd name="connsiteX147" fmla="*/ 823780 w 922634"/>
              <a:gd name="connsiteY147" fmla="*/ 568411 h 1507525"/>
              <a:gd name="connsiteX148" fmla="*/ 659024 w 922634"/>
              <a:gd name="connsiteY148" fmla="*/ 469557 h 1507525"/>
              <a:gd name="connsiteX149" fmla="*/ 757878 w 922634"/>
              <a:gd name="connsiteY149" fmla="*/ 469557 h 1507525"/>
              <a:gd name="connsiteX150" fmla="*/ 757878 w 922634"/>
              <a:gd name="connsiteY150" fmla="*/ 568411 h 1507525"/>
              <a:gd name="connsiteX151" fmla="*/ 659024 w 922634"/>
              <a:gd name="connsiteY151" fmla="*/ 568411 h 1507525"/>
              <a:gd name="connsiteX152" fmla="*/ 494268 w 922634"/>
              <a:gd name="connsiteY152" fmla="*/ 469557 h 1507525"/>
              <a:gd name="connsiteX153" fmla="*/ 593122 w 922634"/>
              <a:gd name="connsiteY153" fmla="*/ 469557 h 1507525"/>
              <a:gd name="connsiteX154" fmla="*/ 593122 w 922634"/>
              <a:gd name="connsiteY154" fmla="*/ 568411 h 1507525"/>
              <a:gd name="connsiteX155" fmla="*/ 494268 w 922634"/>
              <a:gd name="connsiteY155" fmla="*/ 568411 h 1507525"/>
              <a:gd name="connsiteX156" fmla="*/ 329512 w 922634"/>
              <a:gd name="connsiteY156" fmla="*/ 469557 h 1507525"/>
              <a:gd name="connsiteX157" fmla="*/ 428366 w 922634"/>
              <a:gd name="connsiteY157" fmla="*/ 469557 h 1507525"/>
              <a:gd name="connsiteX158" fmla="*/ 428366 w 922634"/>
              <a:gd name="connsiteY158" fmla="*/ 568411 h 1507525"/>
              <a:gd name="connsiteX159" fmla="*/ 329512 w 922634"/>
              <a:gd name="connsiteY159" fmla="*/ 568411 h 1507525"/>
              <a:gd name="connsiteX160" fmla="*/ 164756 w 922634"/>
              <a:gd name="connsiteY160" fmla="*/ 469557 h 1507525"/>
              <a:gd name="connsiteX161" fmla="*/ 263610 w 922634"/>
              <a:gd name="connsiteY161" fmla="*/ 469557 h 1507525"/>
              <a:gd name="connsiteX162" fmla="*/ 263610 w 922634"/>
              <a:gd name="connsiteY162" fmla="*/ 568411 h 1507525"/>
              <a:gd name="connsiteX163" fmla="*/ 164756 w 922634"/>
              <a:gd name="connsiteY163" fmla="*/ 568411 h 1507525"/>
              <a:gd name="connsiteX164" fmla="*/ 0 w 922634"/>
              <a:gd name="connsiteY164" fmla="*/ 469557 h 1507525"/>
              <a:gd name="connsiteX165" fmla="*/ 98854 w 922634"/>
              <a:gd name="connsiteY165" fmla="*/ 469557 h 1507525"/>
              <a:gd name="connsiteX166" fmla="*/ 98854 w 922634"/>
              <a:gd name="connsiteY166" fmla="*/ 568411 h 1507525"/>
              <a:gd name="connsiteX167" fmla="*/ 0 w 922634"/>
              <a:gd name="connsiteY167" fmla="*/ 568411 h 1507525"/>
              <a:gd name="connsiteX168" fmla="*/ 823780 w 922634"/>
              <a:gd name="connsiteY168" fmla="*/ 313038 h 1507525"/>
              <a:gd name="connsiteX169" fmla="*/ 922634 w 922634"/>
              <a:gd name="connsiteY169" fmla="*/ 313038 h 1507525"/>
              <a:gd name="connsiteX170" fmla="*/ 922634 w 922634"/>
              <a:gd name="connsiteY170" fmla="*/ 411892 h 1507525"/>
              <a:gd name="connsiteX171" fmla="*/ 823780 w 922634"/>
              <a:gd name="connsiteY171" fmla="*/ 411892 h 1507525"/>
              <a:gd name="connsiteX172" fmla="*/ 659024 w 922634"/>
              <a:gd name="connsiteY172" fmla="*/ 313038 h 1507525"/>
              <a:gd name="connsiteX173" fmla="*/ 757878 w 922634"/>
              <a:gd name="connsiteY173" fmla="*/ 313038 h 1507525"/>
              <a:gd name="connsiteX174" fmla="*/ 757878 w 922634"/>
              <a:gd name="connsiteY174" fmla="*/ 411892 h 1507525"/>
              <a:gd name="connsiteX175" fmla="*/ 659024 w 922634"/>
              <a:gd name="connsiteY175" fmla="*/ 411892 h 1507525"/>
              <a:gd name="connsiteX176" fmla="*/ 494268 w 922634"/>
              <a:gd name="connsiteY176" fmla="*/ 313038 h 1507525"/>
              <a:gd name="connsiteX177" fmla="*/ 593122 w 922634"/>
              <a:gd name="connsiteY177" fmla="*/ 313038 h 1507525"/>
              <a:gd name="connsiteX178" fmla="*/ 593122 w 922634"/>
              <a:gd name="connsiteY178" fmla="*/ 411892 h 1507525"/>
              <a:gd name="connsiteX179" fmla="*/ 494268 w 922634"/>
              <a:gd name="connsiteY179" fmla="*/ 411892 h 1507525"/>
              <a:gd name="connsiteX180" fmla="*/ 329512 w 922634"/>
              <a:gd name="connsiteY180" fmla="*/ 313038 h 1507525"/>
              <a:gd name="connsiteX181" fmla="*/ 428366 w 922634"/>
              <a:gd name="connsiteY181" fmla="*/ 313038 h 1507525"/>
              <a:gd name="connsiteX182" fmla="*/ 428366 w 922634"/>
              <a:gd name="connsiteY182" fmla="*/ 411892 h 1507525"/>
              <a:gd name="connsiteX183" fmla="*/ 329512 w 922634"/>
              <a:gd name="connsiteY183" fmla="*/ 411892 h 1507525"/>
              <a:gd name="connsiteX184" fmla="*/ 164756 w 922634"/>
              <a:gd name="connsiteY184" fmla="*/ 313038 h 1507525"/>
              <a:gd name="connsiteX185" fmla="*/ 263610 w 922634"/>
              <a:gd name="connsiteY185" fmla="*/ 313038 h 1507525"/>
              <a:gd name="connsiteX186" fmla="*/ 263610 w 922634"/>
              <a:gd name="connsiteY186" fmla="*/ 411892 h 1507525"/>
              <a:gd name="connsiteX187" fmla="*/ 164756 w 922634"/>
              <a:gd name="connsiteY187" fmla="*/ 411892 h 1507525"/>
              <a:gd name="connsiteX188" fmla="*/ 0 w 922634"/>
              <a:gd name="connsiteY188" fmla="*/ 313038 h 1507525"/>
              <a:gd name="connsiteX189" fmla="*/ 98854 w 922634"/>
              <a:gd name="connsiteY189" fmla="*/ 313038 h 1507525"/>
              <a:gd name="connsiteX190" fmla="*/ 98854 w 922634"/>
              <a:gd name="connsiteY190" fmla="*/ 411892 h 1507525"/>
              <a:gd name="connsiteX191" fmla="*/ 0 w 922634"/>
              <a:gd name="connsiteY191" fmla="*/ 411892 h 1507525"/>
              <a:gd name="connsiteX192" fmla="*/ 823780 w 922634"/>
              <a:gd name="connsiteY192" fmla="*/ 156519 h 1507525"/>
              <a:gd name="connsiteX193" fmla="*/ 922634 w 922634"/>
              <a:gd name="connsiteY193" fmla="*/ 156519 h 1507525"/>
              <a:gd name="connsiteX194" fmla="*/ 922634 w 922634"/>
              <a:gd name="connsiteY194" fmla="*/ 255373 h 1507525"/>
              <a:gd name="connsiteX195" fmla="*/ 823780 w 922634"/>
              <a:gd name="connsiteY195" fmla="*/ 255373 h 1507525"/>
              <a:gd name="connsiteX196" fmla="*/ 659024 w 922634"/>
              <a:gd name="connsiteY196" fmla="*/ 156519 h 1507525"/>
              <a:gd name="connsiteX197" fmla="*/ 757878 w 922634"/>
              <a:gd name="connsiteY197" fmla="*/ 156519 h 1507525"/>
              <a:gd name="connsiteX198" fmla="*/ 757878 w 922634"/>
              <a:gd name="connsiteY198" fmla="*/ 255373 h 1507525"/>
              <a:gd name="connsiteX199" fmla="*/ 659024 w 922634"/>
              <a:gd name="connsiteY199" fmla="*/ 255373 h 1507525"/>
              <a:gd name="connsiteX200" fmla="*/ 494268 w 922634"/>
              <a:gd name="connsiteY200" fmla="*/ 156519 h 1507525"/>
              <a:gd name="connsiteX201" fmla="*/ 593122 w 922634"/>
              <a:gd name="connsiteY201" fmla="*/ 156519 h 1507525"/>
              <a:gd name="connsiteX202" fmla="*/ 593122 w 922634"/>
              <a:gd name="connsiteY202" fmla="*/ 255373 h 1507525"/>
              <a:gd name="connsiteX203" fmla="*/ 494268 w 922634"/>
              <a:gd name="connsiteY203" fmla="*/ 255373 h 1507525"/>
              <a:gd name="connsiteX204" fmla="*/ 329512 w 922634"/>
              <a:gd name="connsiteY204" fmla="*/ 156519 h 1507525"/>
              <a:gd name="connsiteX205" fmla="*/ 428366 w 922634"/>
              <a:gd name="connsiteY205" fmla="*/ 156519 h 1507525"/>
              <a:gd name="connsiteX206" fmla="*/ 428366 w 922634"/>
              <a:gd name="connsiteY206" fmla="*/ 255373 h 1507525"/>
              <a:gd name="connsiteX207" fmla="*/ 329512 w 922634"/>
              <a:gd name="connsiteY207" fmla="*/ 255373 h 1507525"/>
              <a:gd name="connsiteX208" fmla="*/ 164756 w 922634"/>
              <a:gd name="connsiteY208" fmla="*/ 156519 h 1507525"/>
              <a:gd name="connsiteX209" fmla="*/ 263610 w 922634"/>
              <a:gd name="connsiteY209" fmla="*/ 156519 h 1507525"/>
              <a:gd name="connsiteX210" fmla="*/ 263610 w 922634"/>
              <a:gd name="connsiteY210" fmla="*/ 255373 h 1507525"/>
              <a:gd name="connsiteX211" fmla="*/ 164756 w 922634"/>
              <a:gd name="connsiteY211" fmla="*/ 255373 h 1507525"/>
              <a:gd name="connsiteX212" fmla="*/ 0 w 922634"/>
              <a:gd name="connsiteY212" fmla="*/ 156519 h 1507525"/>
              <a:gd name="connsiteX213" fmla="*/ 98854 w 922634"/>
              <a:gd name="connsiteY213" fmla="*/ 156519 h 1507525"/>
              <a:gd name="connsiteX214" fmla="*/ 98854 w 922634"/>
              <a:gd name="connsiteY214" fmla="*/ 255373 h 1507525"/>
              <a:gd name="connsiteX215" fmla="*/ 0 w 922634"/>
              <a:gd name="connsiteY215" fmla="*/ 255373 h 1507525"/>
              <a:gd name="connsiteX216" fmla="*/ 823780 w 922634"/>
              <a:gd name="connsiteY216" fmla="*/ 0 h 1507525"/>
              <a:gd name="connsiteX217" fmla="*/ 922634 w 922634"/>
              <a:gd name="connsiteY217" fmla="*/ 0 h 1507525"/>
              <a:gd name="connsiteX218" fmla="*/ 922634 w 922634"/>
              <a:gd name="connsiteY218" fmla="*/ 98854 h 1507525"/>
              <a:gd name="connsiteX219" fmla="*/ 823780 w 922634"/>
              <a:gd name="connsiteY219" fmla="*/ 98854 h 1507525"/>
              <a:gd name="connsiteX220" fmla="*/ 659024 w 922634"/>
              <a:gd name="connsiteY220" fmla="*/ 0 h 1507525"/>
              <a:gd name="connsiteX221" fmla="*/ 757878 w 922634"/>
              <a:gd name="connsiteY221" fmla="*/ 0 h 1507525"/>
              <a:gd name="connsiteX222" fmla="*/ 757878 w 922634"/>
              <a:gd name="connsiteY222" fmla="*/ 98854 h 1507525"/>
              <a:gd name="connsiteX223" fmla="*/ 659024 w 922634"/>
              <a:gd name="connsiteY223" fmla="*/ 98854 h 1507525"/>
              <a:gd name="connsiteX224" fmla="*/ 494268 w 922634"/>
              <a:gd name="connsiteY224" fmla="*/ 0 h 1507525"/>
              <a:gd name="connsiteX225" fmla="*/ 593122 w 922634"/>
              <a:gd name="connsiteY225" fmla="*/ 0 h 1507525"/>
              <a:gd name="connsiteX226" fmla="*/ 593122 w 922634"/>
              <a:gd name="connsiteY226" fmla="*/ 98854 h 1507525"/>
              <a:gd name="connsiteX227" fmla="*/ 494268 w 922634"/>
              <a:gd name="connsiteY227" fmla="*/ 98854 h 1507525"/>
              <a:gd name="connsiteX228" fmla="*/ 329512 w 922634"/>
              <a:gd name="connsiteY228" fmla="*/ 0 h 1507525"/>
              <a:gd name="connsiteX229" fmla="*/ 428366 w 922634"/>
              <a:gd name="connsiteY229" fmla="*/ 0 h 1507525"/>
              <a:gd name="connsiteX230" fmla="*/ 428366 w 922634"/>
              <a:gd name="connsiteY230" fmla="*/ 98854 h 1507525"/>
              <a:gd name="connsiteX231" fmla="*/ 329512 w 922634"/>
              <a:gd name="connsiteY231" fmla="*/ 98854 h 1507525"/>
              <a:gd name="connsiteX232" fmla="*/ 164756 w 922634"/>
              <a:gd name="connsiteY232" fmla="*/ 0 h 1507525"/>
              <a:gd name="connsiteX233" fmla="*/ 263610 w 922634"/>
              <a:gd name="connsiteY233" fmla="*/ 0 h 1507525"/>
              <a:gd name="connsiteX234" fmla="*/ 263610 w 922634"/>
              <a:gd name="connsiteY234" fmla="*/ 98854 h 1507525"/>
              <a:gd name="connsiteX235" fmla="*/ 164756 w 922634"/>
              <a:gd name="connsiteY235" fmla="*/ 98854 h 1507525"/>
              <a:gd name="connsiteX236" fmla="*/ 0 w 922634"/>
              <a:gd name="connsiteY236" fmla="*/ 0 h 1507525"/>
              <a:gd name="connsiteX237" fmla="*/ 98854 w 922634"/>
              <a:gd name="connsiteY237" fmla="*/ 0 h 1507525"/>
              <a:gd name="connsiteX238" fmla="*/ 98854 w 922634"/>
              <a:gd name="connsiteY238" fmla="*/ 98854 h 1507525"/>
              <a:gd name="connsiteX239" fmla="*/ 0 w 922634"/>
              <a:gd name="connsiteY239" fmla="*/ 98854 h 150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922634" h="1507525">
                <a:moveTo>
                  <a:pt x="823780" y="1408671"/>
                </a:moveTo>
                <a:lnTo>
                  <a:pt x="922634" y="1408671"/>
                </a:lnTo>
                <a:lnTo>
                  <a:pt x="922634" y="1507525"/>
                </a:lnTo>
                <a:lnTo>
                  <a:pt x="823780" y="1507525"/>
                </a:lnTo>
                <a:close/>
                <a:moveTo>
                  <a:pt x="659024" y="1408671"/>
                </a:moveTo>
                <a:lnTo>
                  <a:pt x="757878" y="1408671"/>
                </a:lnTo>
                <a:lnTo>
                  <a:pt x="757878" y="1507525"/>
                </a:lnTo>
                <a:lnTo>
                  <a:pt x="659024" y="1507525"/>
                </a:lnTo>
                <a:close/>
                <a:moveTo>
                  <a:pt x="494268" y="1408671"/>
                </a:moveTo>
                <a:lnTo>
                  <a:pt x="593122" y="1408671"/>
                </a:lnTo>
                <a:lnTo>
                  <a:pt x="593122" y="1507525"/>
                </a:lnTo>
                <a:lnTo>
                  <a:pt x="494268" y="1507525"/>
                </a:lnTo>
                <a:close/>
                <a:moveTo>
                  <a:pt x="329512" y="1408671"/>
                </a:moveTo>
                <a:lnTo>
                  <a:pt x="428366" y="1408671"/>
                </a:lnTo>
                <a:lnTo>
                  <a:pt x="428366" y="1507525"/>
                </a:lnTo>
                <a:lnTo>
                  <a:pt x="329512" y="1507525"/>
                </a:lnTo>
                <a:close/>
                <a:moveTo>
                  <a:pt x="164756" y="1408671"/>
                </a:moveTo>
                <a:lnTo>
                  <a:pt x="263610" y="1408671"/>
                </a:lnTo>
                <a:lnTo>
                  <a:pt x="263610" y="1507525"/>
                </a:lnTo>
                <a:lnTo>
                  <a:pt x="164756" y="1507525"/>
                </a:lnTo>
                <a:close/>
                <a:moveTo>
                  <a:pt x="0" y="1408671"/>
                </a:moveTo>
                <a:lnTo>
                  <a:pt x="98854" y="1408671"/>
                </a:lnTo>
                <a:lnTo>
                  <a:pt x="98854" y="1507525"/>
                </a:lnTo>
                <a:lnTo>
                  <a:pt x="0" y="1507525"/>
                </a:lnTo>
                <a:close/>
                <a:moveTo>
                  <a:pt x="823780" y="1252152"/>
                </a:moveTo>
                <a:lnTo>
                  <a:pt x="922634" y="1252152"/>
                </a:lnTo>
                <a:lnTo>
                  <a:pt x="922634" y="1351006"/>
                </a:lnTo>
                <a:lnTo>
                  <a:pt x="823780" y="1351006"/>
                </a:lnTo>
                <a:close/>
                <a:moveTo>
                  <a:pt x="659024" y="1252152"/>
                </a:moveTo>
                <a:lnTo>
                  <a:pt x="757878" y="1252152"/>
                </a:lnTo>
                <a:lnTo>
                  <a:pt x="757878" y="1351006"/>
                </a:lnTo>
                <a:lnTo>
                  <a:pt x="659024" y="1351006"/>
                </a:lnTo>
                <a:close/>
                <a:moveTo>
                  <a:pt x="494268" y="1252152"/>
                </a:moveTo>
                <a:lnTo>
                  <a:pt x="593122" y="1252152"/>
                </a:lnTo>
                <a:lnTo>
                  <a:pt x="593122" y="1351006"/>
                </a:lnTo>
                <a:lnTo>
                  <a:pt x="494268" y="1351006"/>
                </a:lnTo>
                <a:close/>
                <a:moveTo>
                  <a:pt x="329512" y="1252152"/>
                </a:moveTo>
                <a:lnTo>
                  <a:pt x="428366" y="1252152"/>
                </a:lnTo>
                <a:lnTo>
                  <a:pt x="428366" y="1351006"/>
                </a:lnTo>
                <a:lnTo>
                  <a:pt x="329512" y="1351006"/>
                </a:lnTo>
                <a:close/>
                <a:moveTo>
                  <a:pt x="164756" y="1252152"/>
                </a:moveTo>
                <a:lnTo>
                  <a:pt x="263610" y="1252152"/>
                </a:lnTo>
                <a:lnTo>
                  <a:pt x="263610" y="1351006"/>
                </a:lnTo>
                <a:lnTo>
                  <a:pt x="164756" y="1351006"/>
                </a:lnTo>
                <a:close/>
                <a:moveTo>
                  <a:pt x="0" y="1252152"/>
                </a:moveTo>
                <a:lnTo>
                  <a:pt x="98854" y="1252152"/>
                </a:lnTo>
                <a:lnTo>
                  <a:pt x="98854" y="1351006"/>
                </a:lnTo>
                <a:lnTo>
                  <a:pt x="0" y="1351006"/>
                </a:lnTo>
                <a:close/>
                <a:moveTo>
                  <a:pt x="823780" y="1095633"/>
                </a:moveTo>
                <a:lnTo>
                  <a:pt x="922634" y="1095633"/>
                </a:lnTo>
                <a:lnTo>
                  <a:pt x="922634" y="1194487"/>
                </a:lnTo>
                <a:lnTo>
                  <a:pt x="823780" y="1194487"/>
                </a:lnTo>
                <a:close/>
                <a:moveTo>
                  <a:pt x="659024" y="1095633"/>
                </a:moveTo>
                <a:lnTo>
                  <a:pt x="757878" y="1095633"/>
                </a:lnTo>
                <a:lnTo>
                  <a:pt x="757878" y="1194487"/>
                </a:lnTo>
                <a:lnTo>
                  <a:pt x="659024" y="1194487"/>
                </a:lnTo>
                <a:close/>
                <a:moveTo>
                  <a:pt x="494268" y="1095633"/>
                </a:moveTo>
                <a:lnTo>
                  <a:pt x="593122" y="1095633"/>
                </a:lnTo>
                <a:lnTo>
                  <a:pt x="593122" y="1194487"/>
                </a:lnTo>
                <a:lnTo>
                  <a:pt x="494268" y="1194487"/>
                </a:lnTo>
                <a:close/>
                <a:moveTo>
                  <a:pt x="329512" y="1095633"/>
                </a:moveTo>
                <a:lnTo>
                  <a:pt x="428366" y="1095633"/>
                </a:lnTo>
                <a:lnTo>
                  <a:pt x="428366" y="1194487"/>
                </a:lnTo>
                <a:lnTo>
                  <a:pt x="329512" y="1194487"/>
                </a:lnTo>
                <a:close/>
                <a:moveTo>
                  <a:pt x="164756" y="1095633"/>
                </a:moveTo>
                <a:lnTo>
                  <a:pt x="263610" y="1095633"/>
                </a:lnTo>
                <a:lnTo>
                  <a:pt x="263610" y="1194487"/>
                </a:lnTo>
                <a:lnTo>
                  <a:pt x="164756" y="1194487"/>
                </a:lnTo>
                <a:close/>
                <a:moveTo>
                  <a:pt x="0" y="1095633"/>
                </a:moveTo>
                <a:lnTo>
                  <a:pt x="98854" y="1095633"/>
                </a:lnTo>
                <a:lnTo>
                  <a:pt x="98854" y="1194487"/>
                </a:lnTo>
                <a:lnTo>
                  <a:pt x="0" y="1194487"/>
                </a:lnTo>
                <a:close/>
                <a:moveTo>
                  <a:pt x="823780" y="939114"/>
                </a:moveTo>
                <a:lnTo>
                  <a:pt x="922634" y="939114"/>
                </a:lnTo>
                <a:lnTo>
                  <a:pt x="922634" y="1037968"/>
                </a:lnTo>
                <a:lnTo>
                  <a:pt x="823780" y="1037968"/>
                </a:lnTo>
                <a:close/>
                <a:moveTo>
                  <a:pt x="659024" y="939114"/>
                </a:moveTo>
                <a:lnTo>
                  <a:pt x="757878" y="939114"/>
                </a:lnTo>
                <a:lnTo>
                  <a:pt x="757878" y="1037968"/>
                </a:lnTo>
                <a:lnTo>
                  <a:pt x="659024" y="1037968"/>
                </a:lnTo>
                <a:close/>
                <a:moveTo>
                  <a:pt x="494268" y="939114"/>
                </a:moveTo>
                <a:lnTo>
                  <a:pt x="593122" y="939114"/>
                </a:lnTo>
                <a:lnTo>
                  <a:pt x="593122" y="1037968"/>
                </a:lnTo>
                <a:lnTo>
                  <a:pt x="494268" y="1037968"/>
                </a:lnTo>
                <a:close/>
                <a:moveTo>
                  <a:pt x="329512" y="939114"/>
                </a:moveTo>
                <a:lnTo>
                  <a:pt x="428366" y="939114"/>
                </a:lnTo>
                <a:lnTo>
                  <a:pt x="428366" y="1037968"/>
                </a:lnTo>
                <a:lnTo>
                  <a:pt x="329512" y="1037968"/>
                </a:lnTo>
                <a:close/>
                <a:moveTo>
                  <a:pt x="164756" y="939114"/>
                </a:moveTo>
                <a:lnTo>
                  <a:pt x="263610" y="939114"/>
                </a:lnTo>
                <a:lnTo>
                  <a:pt x="263610" y="1037968"/>
                </a:lnTo>
                <a:lnTo>
                  <a:pt x="164756" y="1037968"/>
                </a:lnTo>
                <a:close/>
                <a:moveTo>
                  <a:pt x="0" y="939114"/>
                </a:moveTo>
                <a:lnTo>
                  <a:pt x="98854" y="939114"/>
                </a:lnTo>
                <a:lnTo>
                  <a:pt x="98854" y="1037968"/>
                </a:lnTo>
                <a:lnTo>
                  <a:pt x="0" y="1037968"/>
                </a:lnTo>
                <a:close/>
                <a:moveTo>
                  <a:pt x="823780" y="782595"/>
                </a:moveTo>
                <a:lnTo>
                  <a:pt x="922634" y="782595"/>
                </a:lnTo>
                <a:lnTo>
                  <a:pt x="922634" y="881449"/>
                </a:lnTo>
                <a:lnTo>
                  <a:pt x="823780" y="881449"/>
                </a:lnTo>
                <a:close/>
                <a:moveTo>
                  <a:pt x="659024" y="782595"/>
                </a:moveTo>
                <a:lnTo>
                  <a:pt x="757878" y="782595"/>
                </a:lnTo>
                <a:lnTo>
                  <a:pt x="757878" y="881449"/>
                </a:lnTo>
                <a:lnTo>
                  <a:pt x="659024" y="881449"/>
                </a:lnTo>
                <a:close/>
                <a:moveTo>
                  <a:pt x="494268" y="782595"/>
                </a:moveTo>
                <a:lnTo>
                  <a:pt x="593122" y="782595"/>
                </a:lnTo>
                <a:lnTo>
                  <a:pt x="593122" y="881449"/>
                </a:lnTo>
                <a:lnTo>
                  <a:pt x="494268" y="881449"/>
                </a:lnTo>
                <a:close/>
                <a:moveTo>
                  <a:pt x="329512" y="782595"/>
                </a:moveTo>
                <a:lnTo>
                  <a:pt x="428366" y="782595"/>
                </a:lnTo>
                <a:lnTo>
                  <a:pt x="428366" y="881449"/>
                </a:lnTo>
                <a:lnTo>
                  <a:pt x="329512" y="881449"/>
                </a:lnTo>
                <a:close/>
                <a:moveTo>
                  <a:pt x="164756" y="782595"/>
                </a:moveTo>
                <a:lnTo>
                  <a:pt x="263610" y="782595"/>
                </a:lnTo>
                <a:lnTo>
                  <a:pt x="263610" y="881449"/>
                </a:lnTo>
                <a:lnTo>
                  <a:pt x="164756" y="881449"/>
                </a:lnTo>
                <a:close/>
                <a:moveTo>
                  <a:pt x="0" y="782595"/>
                </a:moveTo>
                <a:lnTo>
                  <a:pt x="98854" y="782595"/>
                </a:lnTo>
                <a:lnTo>
                  <a:pt x="98854" y="881449"/>
                </a:lnTo>
                <a:lnTo>
                  <a:pt x="0" y="881449"/>
                </a:lnTo>
                <a:close/>
                <a:moveTo>
                  <a:pt x="823780" y="626076"/>
                </a:moveTo>
                <a:lnTo>
                  <a:pt x="922634" y="626076"/>
                </a:lnTo>
                <a:lnTo>
                  <a:pt x="922634" y="724930"/>
                </a:lnTo>
                <a:lnTo>
                  <a:pt x="823780" y="724930"/>
                </a:lnTo>
                <a:close/>
                <a:moveTo>
                  <a:pt x="659024" y="626076"/>
                </a:moveTo>
                <a:lnTo>
                  <a:pt x="757878" y="626076"/>
                </a:lnTo>
                <a:lnTo>
                  <a:pt x="757878" y="724930"/>
                </a:lnTo>
                <a:lnTo>
                  <a:pt x="659024" y="724930"/>
                </a:lnTo>
                <a:close/>
                <a:moveTo>
                  <a:pt x="494268" y="626076"/>
                </a:moveTo>
                <a:lnTo>
                  <a:pt x="593122" y="626076"/>
                </a:lnTo>
                <a:lnTo>
                  <a:pt x="593122" y="724930"/>
                </a:lnTo>
                <a:lnTo>
                  <a:pt x="494268" y="724930"/>
                </a:lnTo>
                <a:close/>
                <a:moveTo>
                  <a:pt x="329512" y="626076"/>
                </a:moveTo>
                <a:lnTo>
                  <a:pt x="428366" y="626076"/>
                </a:lnTo>
                <a:lnTo>
                  <a:pt x="428366" y="724930"/>
                </a:lnTo>
                <a:lnTo>
                  <a:pt x="329512" y="724930"/>
                </a:lnTo>
                <a:close/>
                <a:moveTo>
                  <a:pt x="164756" y="626076"/>
                </a:moveTo>
                <a:lnTo>
                  <a:pt x="263610" y="626076"/>
                </a:lnTo>
                <a:lnTo>
                  <a:pt x="263610" y="724930"/>
                </a:lnTo>
                <a:lnTo>
                  <a:pt x="164756" y="724930"/>
                </a:lnTo>
                <a:close/>
                <a:moveTo>
                  <a:pt x="0" y="626076"/>
                </a:moveTo>
                <a:lnTo>
                  <a:pt x="98854" y="626076"/>
                </a:lnTo>
                <a:lnTo>
                  <a:pt x="98854" y="724930"/>
                </a:lnTo>
                <a:lnTo>
                  <a:pt x="0" y="724930"/>
                </a:lnTo>
                <a:close/>
                <a:moveTo>
                  <a:pt x="823780" y="469557"/>
                </a:moveTo>
                <a:lnTo>
                  <a:pt x="922634" y="469557"/>
                </a:lnTo>
                <a:lnTo>
                  <a:pt x="922634" y="568411"/>
                </a:lnTo>
                <a:lnTo>
                  <a:pt x="823780" y="568411"/>
                </a:lnTo>
                <a:close/>
                <a:moveTo>
                  <a:pt x="659024" y="469557"/>
                </a:moveTo>
                <a:lnTo>
                  <a:pt x="757878" y="469557"/>
                </a:lnTo>
                <a:lnTo>
                  <a:pt x="757878" y="568411"/>
                </a:lnTo>
                <a:lnTo>
                  <a:pt x="659024" y="568411"/>
                </a:lnTo>
                <a:close/>
                <a:moveTo>
                  <a:pt x="494268" y="469557"/>
                </a:moveTo>
                <a:lnTo>
                  <a:pt x="593122" y="469557"/>
                </a:lnTo>
                <a:lnTo>
                  <a:pt x="593122" y="568411"/>
                </a:lnTo>
                <a:lnTo>
                  <a:pt x="494268" y="568411"/>
                </a:lnTo>
                <a:close/>
                <a:moveTo>
                  <a:pt x="329512" y="469557"/>
                </a:moveTo>
                <a:lnTo>
                  <a:pt x="428366" y="469557"/>
                </a:lnTo>
                <a:lnTo>
                  <a:pt x="428366" y="568411"/>
                </a:lnTo>
                <a:lnTo>
                  <a:pt x="329512" y="568411"/>
                </a:lnTo>
                <a:close/>
                <a:moveTo>
                  <a:pt x="164756" y="469557"/>
                </a:moveTo>
                <a:lnTo>
                  <a:pt x="263610" y="469557"/>
                </a:lnTo>
                <a:lnTo>
                  <a:pt x="263610" y="568411"/>
                </a:lnTo>
                <a:lnTo>
                  <a:pt x="164756" y="568411"/>
                </a:lnTo>
                <a:close/>
                <a:moveTo>
                  <a:pt x="0" y="469557"/>
                </a:moveTo>
                <a:lnTo>
                  <a:pt x="98854" y="469557"/>
                </a:lnTo>
                <a:lnTo>
                  <a:pt x="98854" y="568411"/>
                </a:lnTo>
                <a:lnTo>
                  <a:pt x="0" y="568411"/>
                </a:lnTo>
                <a:close/>
                <a:moveTo>
                  <a:pt x="823780" y="313038"/>
                </a:moveTo>
                <a:lnTo>
                  <a:pt x="922634" y="313038"/>
                </a:lnTo>
                <a:lnTo>
                  <a:pt x="922634" y="411892"/>
                </a:lnTo>
                <a:lnTo>
                  <a:pt x="823780" y="411892"/>
                </a:lnTo>
                <a:close/>
                <a:moveTo>
                  <a:pt x="659024" y="313038"/>
                </a:moveTo>
                <a:lnTo>
                  <a:pt x="757878" y="313038"/>
                </a:lnTo>
                <a:lnTo>
                  <a:pt x="757878" y="411892"/>
                </a:lnTo>
                <a:lnTo>
                  <a:pt x="659024" y="411892"/>
                </a:lnTo>
                <a:close/>
                <a:moveTo>
                  <a:pt x="494268" y="313038"/>
                </a:moveTo>
                <a:lnTo>
                  <a:pt x="593122" y="313038"/>
                </a:lnTo>
                <a:lnTo>
                  <a:pt x="593122" y="411892"/>
                </a:lnTo>
                <a:lnTo>
                  <a:pt x="494268" y="411892"/>
                </a:lnTo>
                <a:close/>
                <a:moveTo>
                  <a:pt x="329512" y="313038"/>
                </a:moveTo>
                <a:lnTo>
                  <a:pt x="428366" y="313038"/>
                </a:lnTo>
                <a:lnTo>
                  <a:pt x="428366" y="411892"/>
                </a:lnTo>
                <a:lnTo>
                  <a:pt x="329512" y="411892"/>
                </a:lnTo>
                <a:close/>
                <a:moveTo>
                  <a:pt x="164756" y="313038"/>
                </a:moveTo>
                <a:lnTo>
                  <a:pt x="263610" y="313038"/>
                </a:lnTo>
                <a:lnTo>
                  <a:pt x="263610" y="411892"/>
                </a:lnTo>
                <a:lnTo>
                  <a:pt x="164756" y="411892"/>
                </a:lnTo>
                <a:close/>
                <a:moveTo>
                  <a:pt x="0" y="313038"/>
                </a:moveTo>
                <a:lnTo>
                  <a:pt x="98854" y="313038"/>
                </a:lnTo>
                <a:lnTo>
                  <a:pt x="98854" y="411892"/>
                </a:lnTo>
                <a:lnTo>
                  <a:pt x="0" y="411892"/>
                </a:lnTo>
                <a:close/>
                <a:moveTo>
                  <a:pt x="823780" y="156519"/>
                </a:moveTo>
                <a:lnTo>
                  <a:pt x="922634" y="156519"/>
                </a:lnTo>
                <a:lnTo>
                  <a:pt x="922634" y="255373"/>
                </a:lnTo>
                <a:lnTo>
                  <a:pt x="823780" y="255373"/>
                </a:lnTo>
                <a:close/>
                <a:moveTo>
                  <a:pt x="659024" y="156519"/>
                </a:moveTo>
                <a:lnTo>
                  <a:pt x="757878" y="156519"/>
                </a:lnTo>
                <a:lnTo>
                  <a:pt x="757878" y="255373"/>
                </a:lnTo>
                <a:lnTo>
                  <a:pt x="659024" y="255373"/>
                </a:lnTo>
                <a:close/>
                <a:moveTo>
                  <a:pt x="494268" y="156519"/>
                </a:moveTo>
                <a:lnTo>
                  <a:pt x="593122" y="156519"/>
                </a:lnTo>
                <a:lnTo>
                  <a:pt x="593122" y="255373"/>
                </a:lnTo>
                <a:lnTo>
                  <a:pt x="494268" y="255373"/>
                </a:lnTo>
                <a:close/>
                <a:moveTo>
                  <a:pt x="329512" y="156519"/>
                </a:moveTo>
                <a:lnTo>
                  <a:pt x="428366" y="156519"/>
                </a:lnTo>
                <a:lnTo>
                  <a:pt x="428366" y="255373"/>
                </a:lnTo>
                <a:lnTo>
                  <a:pt x="329512" y="255373"/>
                </a:lnTo>
                <a:close/>
                <a:moveTo>
                  <a:pt x="164756" y="156519"/>
                </a:moveTo>
                <a:lnTo>
                  <a:pt x="263610" y="156519"/>
                </a:lnTo>
                <a:lnTo>
                  <a:pt x="263610" y="255373"/>
                </a:lnTo>
                <a:lnTo>
                  <a:pt x="164756" y="255373"/>
                </a:lnTo>
                <a:close/>
                <a:moveTo>
                  <a:pt x="0" y="156519"/>
                </a:moveTo>
                <a:lnTo>
                  <a:pt x="98854" y="156519"/>
                </a:lnTo>
                <a:lnTo>
                  <a:pt x="98854" y="255373"/>
                </a:lnTo>
                <a:lnTo>
                  <a:pt x="0" y="255373"/>
                </a:lnTo>
                <a:close/>
                <a:moveTo>
                  <a:pt x="823780" y="0"/>
                </a:moveTo>
                <a:lnTo>
                  <a:pt x="922634" y="0"/>
                </a:lnTo>
                <a:lnTo>
                  <a:pt x="922634" y="98854"/>
                </a:lnTo>
                <a:lnTo>
                  <a:pt x="823780" y="98854"/>
                </a:lnTo>
                <a:close/>
                <a:moveTo>
                  <a:pt x="659024" y="0"/>
                </a:moveTo>
                <a:lnTo>
                  <a:pt x="757878" y="0"/>
                </a:lnTo>
                <a:lnTo>
                  <a:pt x="757878" y="98854"/>
                </a:lnTo>
                <a:lnTo>
                  <a:pt x="659024" y="98854"/>
                </a:lnTo>
                <a:close/>
                <a:moveTo>
                  <a:pt x="494268" y="0"/>
                </a:moveTo>
                <a:lnTo>
                  <a:pt x="593122" y="0"/>
                </a:lnTo>
                <a:lnTo>
                  <a:pt x="593122" y="98854"/>
                </a:lnTo>
                <a:lnTo>
                  <a:pt x="494268" y="98854"/>
                </a:lnTo>
                <a:close/>
                <a:moveTo>
                  <a:pt x="329512" y="0"/>
                </a:moveTo>
                <a:lnTo>
                  <a:pt x="428366" y="0"/>
                </a:lnTo>
                <a:lnTo>
                  <a:pt x="428366" y="98854"/>
                </a:lnTo>
                <a:lnTo>
                  <a:pt x="329512" y="98854"/>
                </a:lnTo>
                <a:close/>
                <a:moveTo>
                  <a:pt x="164756" y="0"/>
                </a:moveTo>
                <a:lnTo>
                  <a:pt x="263610" y="0"/>
                </a:lnTo>
                <a:lnTo>
                  <a:pt x="263610" y="98854"/>
                </a:lnTo>
                <a:lnTo>
                  <a:pt x="164756" y="98854"/>
                </a:lnTo>
                <a:close/>
                <a:moveTo>
                  <a:pt x="0" y="0"/>
                </a:moveTo>
                <a:lnTo>
                  <a:pt x="98854" y="0"/>
                </a:lnTo>
                <a:lnTo>
                  <a:pt x="98854" y="98854"/>
                </a:lnTo>
                <a:lnTo>
                  <a:pt x="0" y="98854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Text_1"/>
          <p:cNvSpPr/>
          <p:nvPr>
            <p:custDataLst>
              <p:tags r:id="rId2"/>
            </p:custDataLst>
          </p:nvPr>
        </p:nvSpPr>
        <p:spPr>
          <a:xfrm>
            <a:off x="2159000" y="3038475"/>
            <a:ext cx="946150" cy="125888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60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%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MH_Other_2"/>
          <p:cNvSpPr/>
          <p:nvPr>
            <p:custDataLst>
              <p:tags r:id="rId3"/>
            </p:custDataLst>
          </p:nvPr>
        </p:nvSpPr>
        <p:spPr>
          <a:xfrm>
            <a:off x="5641975" y="2166938"/>
            <a:ext cx="949325" cy="2130425"/>
          </a:xfrm>
          <a:custGeom>
            <a:avLst/>
            <a:gdLst>
              <a:gd name="connsiteX0" fmla="*/ 823780 w 922634"/>
              <a:gd name="connsiteY0" fmla="*/ 1408671 h 1507525"/>
              <a:gd name="connsiteX1" fmla="*/ 922634 w 922634"/>
              <a:gd name="connsiteY1" fmla="*/ 1408671 h 1507525"/>
              <a:gd name="connsiteX2" fmla="*/ 922634 w 922634"/>
              <a:gd name="connsiteY2" fmla="*/ 1507525 h 1507525"/>
              <a:gd name="connsiteX3" fmla="*/ 823780 w 922634"/>
              <a:gd name="connsiteY3" fmla="*/ 1507525 h 1507525"/>
              <a:gd name="connsiteX4" fmla="*/ 659024 w 922634"/>
              <a:gd name="connsiteY4" fmla="*/ 1408671 h 1507525"/>
              <a:gd name="connsiteX5" fmla="*/ 757878 w 922634"/>
              <a:gd name="connsiteY5" fmla="*/ 1408671 h 1507525"/>
              <a:gd name="connsiteX6" fmla="*/ 757878 w 922634"/>
              <a:gd name="connsiteY6" fmla="*/ 1507525 h 1507525"/>
              <a:gd name="connsiteX7" fmla="*/ 659024 w 922634"/>
              <a:gd name="connsiteY7" fmla="*/ 1507525 h 1507525"/>
              <a:gd name="connsiteX8" fmla="*/ 494268 w 922634"/>
              <a:gd name="connsiteY8" fmla="*/ 1408671 h 1507525"/>
              <a:gd name="connsiteX9" fmla="*/ 593122 w 922634"/>
              <a:gd name="connsiteY9" fmla="*/ 1408671 h 1507525"/>
              <a:gd name="connsiteX10" fmla="*/ 593122 w 922634"/>
              <a:gd name="connsiteY10" fmla="*/ 1507525 h 1507525"/>
              <a:gd name="connsiteX11" fmla="*/ 494268 w 922634"/>
              <a:gd name="connsiteY11" fmla="*/ 1507525 h 1507525"/>
              <a:gd name="connsiteX12" fmla="*/ 329512 w 922634"/>
              <a:gd name="connsiteY12" fmla="*/ 1408671 h 1507525"/>
              <a:gd name="connsiteX13" fmla="*/ 428366 w 922634"/>
              <a:gd name="connsiteY13" fmla="*/ 1408671 h 1507525"/>
              <a:gd name="connsiteX14" fmla="*/ 428366 w 922634"/>
              <a:gd name="connsiteY14" fmla="*/ 1507525 h 1507525"/>
              <a:gd name="connsiteX15" fmla="*/ 329512 w 922634"/>
              <a:gd name="connsiteY15" fmla="*/ 1507525 h 1507525"/>
              <a:gd name="connsiteX16" fmla="*/ 164756 w 922634"/>
              <a:gd name="connsiteY16" fmla="*/ 1408671 h 1507525"/>
              <a:gd name="connsiteX17" fmla="*/ 263610 w 922634"/>
              <a:gd name="connsiteY17" fmla="*/ 1408671 h 1507525"/>
              <a:gd name="connsiteX18" fmla="*/ 263610 w 922634"/>
              <a:gd name="connsiteY18" fmla="*/ 1507525 h 1507525"/>
              <a:gd name="connsiteX19" fmla="*/ 164756 w 922634"/>
              <a:gd name="connsiteY19" fmla="*/ 1507525 h 1507525"/>
              <a:gd name="connsiteX20" fmla="*/ 0 w 922634"/>
              <a:gd name="connsiteY20" fmla="*/ 1408671 h 1507525"/>
              <a:gd name="connsiteX21" fmla="*/ 98854 w 922634"/>
              <a:gd name="connsiteY21" fmla="*/ 1408671 h 1507525"/>
              <a:gd name="connsiteX22" fmla="*/ 98854 w 922634"/>
              <a:gd name="connsiteY22" fmla="*/ 1507525 h 1507525"/>
              <a:gd name="connsiteX23" fmla="*/ 0 w 922634"/>
              <a:gd name="connsiteY23" fmla="*/ 1507525 h 1507525"/>
              <a:gd name="connsiteX24" fmla="*/ 823780 w 922634"/>
              <a:gd name="connsiteY24" fmla="*/ 1252152 h 1507525"/>
              <a:gd name="connsiteX25" fmla="*/ 922634 w 922634"/>
              <a:gd name="connsiteY25" fmla="*/ 1252152 h 1507525"/>
              <a:gd name="connsiteX26" fmla="*/ 922634 w 922634"/>
              <a:gd name="connsiteY26" fmla="*/ 1351006 h 1507525"/>
              <a:gd name="connsiteX27" fmla="*/ 823780 w 922634"/>
              <a:gd name="connsiteY27" fmla="*/ 1351006 h 1507525"/>
              <a:gd name="connsiteX28" fmla="*/ 659024 w 922634"/>
              <a:gd name="connsiteY28" fmla="*/ 1252152 h 1507525"/>
              <a:gd name="connsiteX29" fmla="*/ 757878 w 922634"/>
              <a:gd name="connsiteY29" fmla="*/ 1252152 h 1507525"/>
              <a:gd name="connsiteX30" fmla="*/ 757878 w 922634"/>
              <a:gd name="connsiteY30" fmla="*/ 1351006 h 1507525"/>
              <a:gd name="connsiteX31" fmla="*/ 659024 w 922634"/>
              <a:gd name="connsiteY31" fmla="*/ 1351006 h 1507525"/>
              <a:gd name="connsiteX32" fmla="*/ 494268 w 922634"/>
              <a:gd name="connsiteY32" fmla="*/ 1252152 h 1507525"/>
              <a:gd name="connsiteX33" fmla="*/ 593122 w 922634"/>
              <a:gd name="connsiteY33" fmla="*/ 1252152 h 1507525"/>
              <a:gd name="connsiteX34" fmla="*/ 593122 w 922634"/>
              <a:gd name="connsiteY34" fmla="*/ 1351006 h 1507525"/>
              <a:gd name="connsiteX35" fmla="*/ 494268 w 922634"/>
              <a:gd name="connsiteY35" fmla="*/ 1351006 h 1507525"/>
              <a:gd name="connsiteX36" fmla="*/ 329512 w 922634"/>
              <a:gd name="connsiteY36" fmla="*/ 1252152 h 1507525"/>
              <a:gd name="connsiteX37" fmla="*/ 428366 w 922634"/>
              <a:gd name="connsiteY37" fmla="*/ 1252152 h 1507525"/>
              <a:gd name="connsiteX38" fmla="*/ 428366 w 922634"/>
              <a:gd name="connsiteY38" fmla="*/ 1351006 h 1507525"/>
              <a:gd name="connsiteX39" fmla="*/ 329512 w 922634"/>
              <a:gd name="connsiteY39" fmla="*/ 1351006 h 1507525"/>
              <a:gd name="connsiteX40" fmla="*/ 164756 w 922634"/>
              <a:gd name="connsiteY40" fmla="*/ 1252152 h 1507525"/>
              <a:gd name="connsiteX41" fmla="*/ 263610 w 922634"/>
              <a:gd name="connsiteY41" fmla="*/ 1252152 h 1507525"/>
              <a:gd name="connsiteX42" fmla="*/ 263610 w 922634"/>
              <a:gd name="connsiteY42" fmla="*/ 1351006 h 1507525"/>
              <a:gd name="connsiteX43" fmla="*/ 164756 w 922634"/>
              <a:gd name="connsiteY43" fmla="*/ 1351006 h 1507525"/>
              <a:gd name="connsiteX44" fmla="*/ 0 w 922634"/>
              <a:gd name="connsiteY44" fmla="*/ 1252152 h 1507525"/>
              <a:gd name="connsiteX45" fmla="*/ 98854 w 922634"/>
              <a:gd name="connsiteY45" fmla="*/ 1252152 h 1507525"/>
              <a:gd name="connsiteX46" fmla="*/ 98854 w 922634"/>
              <a:gd name="connsiteY46" fmla="*/ 1351006 h 1507525"/>
              <a:gd name="connsiteX47" fmla="*/ 0 w 922634"/>
              <a:gd name="connsiteY47" fmla="*/ 1351006 h 1507525"/>
              <a:gd name="connsiteX48" fmla="*/ 823780 w 922634"/>
              <a:gd name="connsiteY48" fmla="*/ 1095633 h 1507525"/>
              <a:gd name="connsiteX49" fmla="*/ 922634 w 922634"/>
              <a:gd name="connsiteY49" fmla="*/ 1095633 h 1507525"/>
              <a:gd name="connsiteX50" fmla="*/ 922634 w 922634"/>
              <a:gd name="connsiteY50" fmla="*/ 1194487 h 1507525"/>
              <a:gd name="connsiteX51" fmla="*/ 823780 w 922634"/>
              <a:gd name="connsiteY51" fmla="*/ 1194487 h 1507525"/>
              <a:gd name="connsiteX52" fmla="*/ 659024 w 922634"/>
              <a:gd name="connsiteY52" fmla="*/ 1095633 h 1507525"/>
              <a:gd name="connsiteX53" fmla="*/ 757878 w 922634"/>
              <a:gd name="connsiteY53" fmla="*/ 1095633 h 1507525"/>
              <a:gd name="connsiteX54" fmla="*/ 757878 w 922634"/>
              <a:gd name="connsiteY54" fmla="*/ 1194487 h 1507525"/>
              <a:gd name="connsiteX55" fmla="*/ 659024 w 922634"/>
              <a:gd name="connsiteY55" fmla="*/ 1194487 h 1507525"/>
              <a:gd name="connsiteX56" fmla="*/ 494268 w 922634"/>
              <a:gd name="connsiteY56" fmla="*/ 1095633 h 1507525"/>
              <a:gd name="connsiteX57" fmla="*/ 593122 w 922634"/>
              <a:gd name="connsiteY57" fmla="*/ 1095633 h 1507525"/>
              <a:gd name="connsiteX58" fmla="*/ 593122 w 922634"/>
              <a:gd name="connsiteY58" fmla="*/ 1194487 h 1507525"/>
              <a:gd name="connsiteX59" fmla="*/ 494268 w 922634"/>
              <a:gd name="connsiteY59" fmla="*/ 1194487 h 1507525"/>
              <a:gd name="connsiteX60" fmla="*/ 329512 w 922634"/>
              <a:gd name="connsiteY60" fmla="*/ 1095633 h 1507525"/>
              <a:gd name="connsiteX61" fmla="*/ 428366 w 922634"/>
              <a:gd name="connsiteY61" fmla="*/ 1095633 h 1507525"/>
              <a:gd name="connsiteX62" fmla="*/ 428366 w 922634"/>
              <a:gd name="connsiteY62" fmla="*/ 1194487 h 1507525"/>
              <a:gd name="connsiteX63" fmla="*/ 329512 w 922634"/>
              <a:gd name="connsiteY63" fmla="*/ 1194487 h 1507525"/>
              <a:gd name="connsiteX64" fmla="*/ 164756 w 922634"/>
              <a:gd name="connsiteY64" fmla="*/ 1095633 h 1507525"/>
              <a:gd name="connsiteX65" fmla="*/ 263610 w 922634"/>
              <a:gd name="connsiteY65" fmla="*/ 1095633 h 1507525"/>
              <a:gd name="connsiteX66" fmla="*/ 263610 w 922634"/>
              <a:gd name="connsiteY66" fmla="*/ 1194487 h 1507525"/>
              <a:gd name="connsiteX67" fmla="*/ 164756 w 922634"/>
              <a:gd name="connsiteY67" fmla="*/ 1194487 h 1507525"/>
              <a:gd name="connsiteX68" fmla="*/ 0 w 922634"/>
              <a:gd name="connsiteY68" fmla="*/ 1095633 h 1507525"/>
              <a:gd name="connsiteX69" fmla="*/ 98854 w 922634"/>
              <a:gd name="connsiteY69" fmla="*/ 1095633 h 1507525"/>
              <a:gd name="connsiteX70" fmla="*/ 98854 w 922634"/>
              <a:gd name="connsiteY70" fmla="*/ 1194487 h 1507525"/>
              <a:gd name="connsiteX71" fmla="*/ 0 w 922634"/>
              <a:gd name="connsiteY71" fmla="*/ 1194487 h 1507525"/>
              <a:gd name="connsiteX72" fmla="*/ 823780 w 922634"/>
              <a:gd name="connsiteY72" fmla="*/ 939114 h 1507525"/>
              <a:gd name="connsiteX73" fmla="*/ 922634 w 922634"/>
              <a:gd name="connsiteY73" fmla="*/ 939114 h 1507525"/>
              <a:gd name="connsiteX74" fmla="*/ 922634 w 922634"/>
              <a:gd name="connsiteY74" fmla="*/ 1037968 h 1507525"/>
              <a:gd name="connsiteX75" fmla="*/ 823780 w 922634"/>
              <a:gd name="connsiteY75" fmla="*/ 1037968 h 1507525"/>
              <a:gd name="connsiteX76" fmla="*/ 659024 w 922634"/>
              <a:gd name="connsiteY76" fmla="*/ 939114 h 1507525"/>
              <a:gd name="connsiteX77" fmla="*/ 757878 w 922634"/>
              <a:gd name="connsiteY77" fmla="*/ 939114 h 1507525"/>
              <a:gd name="connsiteX78" fmla="*/ 757878 w 922634"/>
              <a:gd name="connsiteY78" fmla="*/ 1037968 h 1507525"/>
              <a:gd name="connsiteX79" fmla="*/ 659024 w 922634"/>
              <a:gd name="connsiteY79" fmla="*/ 1037968 h 1507525"/>
              <a:gd name="connsiteX80" fmla="*/ 494268 w 922634"/>
              <a:gd name="connsiteY80" fmla="*/ 939114 h 1507525"/>
              <a:gd name="connsiteX81" fmla="*/ 593122 w 922634"/>
              <a:gd name="connsiteY81" fmla="*/ 939114 h 1507525"/>
              <a:gd name="connsiteX82" fmla="*/ 593122 w 922634"/>
              <a:gd name="connsiteY82" fmla="*/ 1037968 h 1507525"/>
              <a:gd name="connsiteX83" fmla="*/ 494268 w 922634"/>
              <a:gd name="connsiteY83" fmla="*/ 1037968 h 1507525"/>
              <a:gd name="connsiteX84" fmla="*/ 329512 w 922634"/>
              <a:gd name="connsiteY84" fmla="*/ 939114 h 1507525"/>
              <a:gd name="connsiteX85" fmla="*/ 428366 w 922634"/>
              <a:gd name="connsiteY85" fmla="*/ 939114 h 1507525"/>
              <a:gd name="connsiteX86" fmla="*/ 428366 w 922634"/>
              <a:gd name="connsiteY86" fmla="*/ 1037968 h 1507525"/>
              <a:gd name="connsiteX87" fmla="*/ 329512 w 922634"/>
              <a:gd name="connsiteY87" fmla="*/ 1037968 h 1507525"/>
              <a:gd name="connsiteX88" fmla="*/ 164756 w 922634"/>
              <a:gd name="connsiteY88" fmla="*/ 939114 h 1507525"/>
              <a:gd name="connsiteX89" fmla="*/ 263610 w 922634"/>
              <a:gd name="connsiteY89" fmla="*/ 939114 h 1507525"/>
              <a:gd name="connsiteX90" fmla="*/ 263610 w 922634"/>
              <a:gd name="connsiteY90" fmla="*/ 1037968 h 1507525"/>
              <a:gd name="connsiteX91" fmla="*/ 164756 w 922634"/>
              <a:gd name="connsiteY91" fmla="*/ 1037968 h 1507525"/>
              <a:gd name="connsiteX92" fmla="*/ 0 w 922634"/>
              <a:gd name="connsiteY92" fmla="*/ 939114 h 1507525"/>
              <a:gd name="connsiteX93" fmla="*/ 98854 w 922634"/>
              <a:gd name="connsiteY93" fmla="*/ 939114 h 1507525"/>
              <a:gd name="connsiteX94" fmla="*/ 98854 w 922634"/>
              <a:gd name="connsiteY94" fmla="*/ 1037968 h 1507525"/>
              <a:gd name="connsiteX95" fmla="*/ 0 w 922634"/>
              <a:gd name="connsiteY95" fmla="*/ 1037968 h 1507525"/>
              <a:gd name="connsiteX96" fmla="*/ 823780 w 922634"/>
              <a:gd name="connsiteY96" fmla="*/ 782595 h 1507525"/>
              <a:gd name="connsiteX97" fmla="*/ 922634 w 922634"/>
              <a:gd name="connsiteY97" fmla="*/ 782595 h 1507525"/>
              <a:gd name="connsiteX98" fmla="*/ 922634 w 922634"/>
              <a:gd name="connsiteY98" fmla="*/ 881449 h 1507525"/>
              <a:gd name="connsiteX99" fmla="*/ 823780 w 922634"/>
              <a:gd name="connsiteY99" fmla="*/ 881449 h 1507525"/>
              <a:gd name="connsiteX100" fmla="*/ 659024 w 922634"/>
              <a:gd name="connsiteY100" fmla="*/ 782595 h 1507525"/>
              <a:gd name="connsiteX101" fmla="*/ 757878 w 922634"/>
              <a:gd name="connsiteY101" fmla="*/ 782595 h 1507525"/>
              <a:gd name="connsiteX102" fmla="*/ 757878 w 922634"/>
              <a:gd name="connsiteY102" fmla="*/ 881449 h 1507525"/>
              <a:gd name="connsiteX103" fmla="*/ 659024 w 922634"/>
              <a:gd name="connsiteY103" fmla="*/ 881449 h 1507525"/>
              <a:gd name="connsiteX104" fmla="*/ 494268 w 922634"/>
              <a:gd name="connsiteY104" fmla="*/ 782595 h 1507525"/>
              <a:gd name="connsiteX105" fmla="*/ 593122 w 922634"/>
              <a:gd name="connsiteY105" fmla="*/ 782595 h 1507525"/>
              <a:gd name="connsiteX106" fmla="*/ 593122 w 922634"/>
              <a:gd name="connsiteY106" fmla="*/ 881449 h 1507525"/>
              <a:gd name="connsiteX107" fmla="*/ 494268 w 922634"/>
              <a:gd name="connsiteY107" fmla="*/ 881449 h 1507525"/>
              <a:gd name="connsiteX108" fmla="*/ 329512 w 922634"/>
              <a:gd name="connsiteY108" fmla="*/ 782595 h 1507525"/>
              <a:gd name="connsiteX109" fmla="*/ 428366 w 922634"/>
              <a:gd name="connsiteY109" fmla="*/ 782595 h 1507525"/>
              <a:gd name="connsiteX110" fmla="*/ 428366 w 922634"/>
              <a:gd name="connsiteY110" fmla="*/ 881449 h 1507525"/>
              <a:gd name="connsiteX111" fmla="*/ 329512 w 922634"/>
              <a:gd name="connsiteY111" fmla="*/ 881449 h 1507525"/>
              <a:gd name="connsiteX112" fmla="*/ 164756 w 922634"/>
              <a:gd name="connsiteY112" fmla="*/ 782595 h 1507525"/>
              <a:gd name="connsiteX113" fmla="*/ 263610 w 922634"/>
              <a:gd name="connsiteY113" fmla="*/ 782595 h 1507525"/>
              <a:gd name="connsiteX114" fmla="*/ 263610 w 922634"/>
              <a:gd name="connsiteY114" fmla="*/ 881449 h 1507525"/>
              <a:gd name="connsiteX115" fmla="*/ 164756 w 922634"/>
              <a:gd name="connsiteY115" fmla="*/ 881449 h 1507525"/>
              <a:gd name="connsiteX116" fmla="*/ 0 w 922634"/>
              <a:gd name="connsiteY116" fmla="*/ 782595 h 1507525"/>
              <a:gd name="connsiteX117" fmla="*/ 98854 w 922634"/>
              <a:gd name="connsiteY117" fmla="*/ 782595 h 1507525"/>
              <a:gd name="connsiteX118" fmla="*/ 98854 w 922634"/>
              <a:gd name="connsiteY118" fmla="*/ 881449 h 1507525"/>
              <a:gd name="connsiteX119" fmla="*/ 0 w 922634"/>
              <a:gd name="connsiteY119" fmla="*/ 881449 h 1507525"/>
              <a:gd name="connsiteX120" fmla="*/ 823780 w 922634"/>
              <a:gd name="connsiteY120" fmla="*/ 626076 h 1507525"/>
              <a:gd name="connsiteX121" fmla="*/ 922634 w 922634"/>
              <a:gd name="connsiteY121" fmla="*/ 626076 h 1507525"/>
              <a:gd name="connsiteX122" fmla="*/ 922634 w 922634"/>
              <a:gd name="connsiteY122" fmla="*/ 724930 h 1507525"/>
              <a:gd name="connsiteX123" fmla="*/ 823780 w 922634"/>
              <a:gd name="connsiteY123" fmla="*/ 724930 h 1507525"/>
              <a:gd name="connsiteX124" fmla="*/ 659024 w 922634"/>
              <a:gd name="connsiteY124" fmla="*/ 626076 h 1507525"/>
              <a:gd name="connsiteX125" fmla="*/ 757878 w 922634"/>
              <a:gd name="connsiteY125" fmla="*/ 626076 h 1507525"/>
              <a:gd name="connsiteX126" fmla="*/ 757878 w 922634"/>
              <a:gd name="connsiteY126" fmla="*/ 724930 h 1507525"/>
              <a:gd name="connsiteX127" fmla="*/ 659024 w 922634"/>
              <a:gd name="connsiteY127" fmla="*/ 724930 h 1507525"/>
              <a:gd name="connsiteX128" fmla="*/ 494268 w 922634"/>
              <a:gd name="connsiteY128" fmla="*/ 626076 h 1507525"/>
              <a:gd name="connsiteX129" fmla="*/ 593122 w 922634"/>
              <a:gd name="connsiteY129" fmla="*/ 626076 h 1507525"/>
              <a:gd name="connsiteX130" fmla="*/ 593122 w 922634"/>
              <a:gd name="connsiteY130" fmla="*/ 724930 h 1507525"/>
              <a:gd name="connsiteX131" fmla="*/ 494268 w 922634"/>
              <a:gd name="connsiteY131" fmla="*/ 724930 h 1507525"/>
              <a:gd name="connsiteX132" fmla="*/ 329512 w 922634"/>
              <a:gd name="connsiteY132" fmla="*/ 626076 h 1507525"/>
              <a:gd name="connsiteX133" fmla="*/ 428366 w 922634"/>
              <a:gd name="connsiteY133" fmla="*/ 626076 h 1507525"/>
              <a:gd name="connsiteX134" fmla="*/ 428366 w 922634"/>
              <a:gd name="connsiteY134" fmla="*/ 724930 h 1507525"/>
              <a:gd name="connsiteX135" fmla="*/ 329512 w 922634"/>
              <a:gd name="connsiteY135" fmla="*/ 724930 h 1507525"/>
              <a:gd name="connsiteX136" fmla="*/ 164756 w 922634"/>
              <a:gd name="connsiteY136" fmla="*/ 626076 h 1507525"/>
              <a:gd name="connsiteX137" fmla="*/ 263610 w 922634"/>
              <a:gd name="connsiteY137" fmla="*/ 626076 h 1507525"/>
              <a:gd name="connsiteX138" fmla="*/ 263610 w 922634"/>
              <a:gd name="connsiteY138" fmla="*/ 724930 h 1507525"/>
              <a:gd name="connsiteX139" fmla="*/ 164756 w 922634"/>
              <a:gd name="connsiteY139" fmla="*/ 724930 h 1507525"/>
              <a:gd name="connsiteX140" fmla="*/ 0 w 922634"/>
              <a:gd name="connsiteY140" fmla="*/ 626076 h 1507525"/>
              <a:gd name="connsiteX141" fmla="*/ 98854 w 922634"/>
              <a:gd name="connsiteY141" fmla="*/ 626076 h 1507525"/>
              <a:gd name="connsiteX142" fmla="*/ 98854 w 922634"/>
              <a:gd name="connsiteY142" fmla="*/ 724930 h 1507525"/>
              <a:gd name="connsiteX143" fmla="*/ 0 w 922634"/>
              <a:gd name="connsiteY143" fmla="*/ 724930 h 1507525"/>
              <a:gd name="connsiteX144" fmla="*/ 823780 w 922634"/>
              <a:gd name="connsiteY144" fmla="*/ 469557 h 1507525"/>
              <a:gd name="connsiteX145" fmla="*/ 922634 w 922634"/>
              <a:gd name="connsiteY145" fmla="*/ 469557 h 1507525"/>
              <a:gd name="connsiteX146" fmla="*/ 922634 w 922634"/>
              <a:gd name="connsiteY146" fmla="*/ 568411 h 1507525"/>
              <a:gd name="connsiteX147" fmla="*/ 823780 w 922634"/>
              <a:gd name="connsiteY147" fmla="*/ 568411 h 1507525"/>
              <a:gd name="connsiteX148" fmla="*/ 659024 w 922634"/>
              <a:gd name="connsiteY148" fmla="*/ 469557 h 1507525"/>
              <a:gd name="connsiteX149" fmla="*/ 757878 w 922634"/>
              <a:gd name="connsiteY149" fmla="*/ 469557 h 1507525"/>
              <a:gd name="connsiteX150" fmla="*/ 757878 w 922634"/>
              <a:gd name="connsiteY150" fmla="*/ 568411 h 1507525"/>
              <a:gd name="connsiteX151" fmla="*/ 659024 w 922634"/>
              <a:gd name="connsiteY151" fmla="*/ 568411 h 1507525"/>
              <a:gd name="connsiteX152" fmla="*/ 494268 w 922634"/>
              <a:gd name="connsiteY152" fmla="*/ 469557 h 1507525"/>
              <a:gd name="connsiteX153" fmla="*/ 593122 w 922634"/>
              <a:gd name="connsiteY153" fmla="*/ 469557 h 1507525"/>
              <a:gd name="connsiteX154" fmla="*/ 593122 w 922634"/>
              <a:gd name="connsiteY154" fmla="*/ 568411 h 1507525"/>
              <a:gd name="connsiteX155" fmla="*/ 494268 w 922634"/>
              <a:gd name="connsiteY155" fmla="*/ 568411 h 1507525"/>
              <a:gd name="connsiteX156" fmla="*/ 329512 w 922634"/>
              <a:gd name="connsiteY156" fmla="*/ 469557 h 1507525"/>
              <a:gd name="connsiteX157" fmla="*/ 428366 w 922634"/>
              <a:gd name="connsiteY157" fmla="*/ 469557 h 1507525"/>
              <a:gd name="connsiteX158" fmla="*/ 428366 w 922634"/>
              <a:gd name="connsiteY158" fmla="*/ 568411 h 1507525"/>
              <a:gd name="connsiteX159" fmla="*/ 329512 w 922634"/>
              <a:gd name="connsiteY159" fmla="*/ 568411 h 1507525"/>
              <a:gd name="connsiteX160" fmla="*/ 164756 w 922634"/>
              <a:gd name="connsiteY160" fmla="*/ 469557 h 1507525"/>
              <a:gd name="connsiteX161" fmla="*/ 263610 w 922634"/>
              <a:gd name="connsiteY161" fmla="*/ 469557 h 1507525"/>
              <a:gd name="connsiteX162" fmla="*/ 263610 w 922634"/>
              <a:gd name="connsiteY162" fmla="*/ 568411 h 1507525"/>
              <a:gd name="connsiteX163" fmla="*/ 164756 w 922634"/>
              <a:gd name="connsiteY163" fmla="*/ 568411 h 1507525"/>
              <a:gd name="connsiteX164" fmla="*/ 0 w 922634"/>
              <a:gd name="connsiteY164" fmla="*/ 469557 h 1507525"/>
              <a:gd name="connsiteX165" fmla="*/ 98854 w 922634"/>
              <a:gd name="connsiteY165" fmla="*/ 469557 h 1507525"/>
              <a:gd name="connsiteX166" fmla="*/ 98854 w 922634"/>
              <a:gd name="connsiteY166" fmla="*/ 568411 h 1507525"/>
              <a:gd name="connsiteX167" fmla="*/ 0 w 922634"/>
              <a:gd name="connsiteY167" fmla="*/ 568411 h 1507525"/>
              <a:gd name="connsiteX168" fmla="*/ 823780 w 922634"/>
              <a:gd name="connsiteY168" fmla="*/ 313038 h 1507525"/>
              <a:gd name="connsiteX169" fmla="*/ 922634 w 922634"/>
              <a:gd name="connsiteY169" fmla="*/ 313038 h 1507525"/>
              <a:gd name="connsiteX170" fmla="*/ 922634 w 922634"/>
              <a:gd name="connsiteY170" fmla="*/ 411892 h 1507525"/>
              <a:gd name="connsiteX171" fmla="*/ 823780 w 922634"/>
              <a:gd name="connsiteY171" fmla="*/ 411892 h 1507525"/>
              <a:gd name="connsiteX172" fmla="*/ 659024 w 922634"/>
              <a:gd name="connsiteY172" fmla="*/ 313038 h 1507525"/>
              <a:gd name="connsiteX173" fmla="*/ 757878 w 922634"/>
              <a:gd name="connsiteY173" fmla="*/ 313038 h 1507525"/>
              <a:gd name="connsiteX174" fmla="*/ 757878 w 922634"/>
              <a:gd name="connsiteY174" fmla="*/ 411892 h 1507525"/>
              <a:gd name="connsiteX175" fmla="*/ 659024 w 922634"/>
              <a:gd name="connsiteY175" fmla="*/ 411892 h 1507525"/>
              <a:gd name="connsiteX176" fmla="*/ 494268 w 922634"/>
              <a:gd name="connsiteY176" fmla="*/ 313038 h 1507525"/>
              <a:gd name="connsiteX177" fmla="*/ 593122 w 922634"/>
              <a:gd name="connsiteY177" fmla="*/ 313038 h 1507525"/>
              <a:gd name="connsiteX178" fmla="*/ 593122 w 922634"/>
              <a:gd name="connsiteY178" fmla="*/ 411892 h 1507525"/>
              <a:gd name="connsiteX179" fmla="*/ 494268 w 922634"/>
              <a:gd name="connsiteY179" fmla="*/ 411892 h 1507525"/>
              <a:gd name="connsiteX180" fmla="*/ 329512 w 922634"/>
              <a:gd name="connsiteY180" fmla="*/ 313038 h 1507525"/>
              <a:gd name="connsiteX181" fmla="*/ 428366 w 922634"/>
              <a:gd name="connsiteY181" fmla="*/ 313038 h 1507525"/>
              <a:gd name="connsiteX182" fmla="*/ 428366 w 922634"/>
              <a:gd name="connsiteY182" fmla="*/ 411892 h 1507525"/>
              <a:gd name="connsiteX183" fmla="*/ 329512 w 922634"/>
              <a:gd name="connsiteY183" fmla="*/ 411892 h 1507525"/>
              <a:gd name="connsiteX184" fmla="*/ 164756 w 922634"/>
              <a:gd name="connsiteY184" fmla="*/ 313038 h 1507525"/>
              <a:gd name="connsiteX185" fmla="*/ 263610 w 922634"/>
              <a:gd name="connsiteY185" fmla="*/ 313038 h 1507525"/>
              <a:gd name="connsiteX186" fmla="*/ 263610 w 922634"/>
              <a:gd name="connsiteY186" fmla="*/ 411892 h 1507525"/>
              <a:gd name="connsiteX187" fmla="*/ 164756 w 922634"/>
              <a:gd name="connsiteY187" fmla="*/ 411892 h 1507525"/>
              <a:gd name="connsiteX188" fmla="*/ 0 w 922634"/>
              <a:gd name="connsiteY188" fmla="*/ 313038 h 1507525"/>
              <a:gd name="connsiteX189" fmla="*/ 98854 w 922634"/>
              <a:gd name="connsiteY189" fmla="*/ 313038 h 1507525"/>
              <a:gd name="connsiteX190" fmla="*/ 98854 w 922634"/>
              <a:gd name="connsiteY190" fmla="*/ 411892 h 1507525"/>
              <a:gd name="connsiteX191" fmla="*/ 0 w 922634"/>
              <a:gd name="connsiteY191" fmla="*/ 411892 h 1507525"/>
              <a:gd name="connsiteX192" fmla="*/ 823780 w 922634"/>
              <a:gd name="connsiteY192" fmla="*/ 156519 h 1507525"/>
              <a:gd name="connsiteX193" fmla="*/ 922634 w 922634"/>
              <a:gd name="connsiteY193" fmla="*/ 156519 h 1507525"/>
              <a:gd name="connsiteX194" fmla="*/ 922634 w 922634"/>
              <a:gd name="connsiteY194" fmla="*/ 255373 h 1507525"/>
              <a:gd name="connsiteX195" fmla="*/ 823780 w 922634"/>
              <a:gd name="connsiteY195" fmla="*/ 255373 h 1507525"/>
              <a:gd name="connsiteX196" fmla="*/ 659024 w 922634"/>
              <a:gd name="connsiteY196" fmla="*/ 156519 h 1507525"/>
              <a:gd name="connsiteX197" fmla="*/ 757878 w 922634"/>
              <a:gd name="connsiteY197" fmla="*/ 156519 h 1507525"/>
              <a:gd name="connsiteX198" fmla="*/ 757878 w 922634"/>
              <a:gd name="connsiteY198" fmla="*/ 255373 h 1507525"/>
              <a:gd name="connsiteX199" fmla="*/ 659024 w 922634"/>
              <a:gd name="connsiteY199" fmla="*/ 255373 h 1507525"/>
              <a:gd name="connsiteX200" fmla="*/ 494268 w 922634"/>
              <a:gd name="connsiteY200" fmla="*/ 156519 h 1507525"/>
              <a:gd name="connsiteX201" fmla="*/ 593122 w 922634"/>
              <a:gd name="connsiteY201" fmla="*/ 156519 h 1507525"/>
              <a:gd name="connsiteX202" fmla="*/ 593122 w 922634"/>
              <a:gd name="connsiteY202" fmla="*/ 255373 h 1507525"/>
              <a:gd name="connsiteX203" fmla="*/ 494268 w 922634"/>
              <a:gd name="connsiteY203" fmla="*/ 255373 h 1507525"/>
              <a:gd name="connsiteX204" fmla="*/ 329512 w 922634"/>
              <a:gd name="connsiteY204" fmla="*/ 156519 h 1507525"/>
              <a:gd name="connsiteX205" fmla="*/ 428366 w 922634"/>
              <a:gd name="connsiteY205" fmla="*/ 156519 h 1507525"/>
              <a:gd name="connsiteX206" fmla="*/ 428366 w 922634"/>
              <a:gd name="connsiteY206" fmla="*/ 255373 h 1507525"/>
              <a:gd name="connsiteX207" fmla="*/ 329512 w 922634"/>
              <a:gd name="connsiteY207" fmla="*/ 255373 h 1507525"/>
              <a:gd name="connsiteX208" fmla="*/ 164756 w 922634"/>
              <a:gd name="connsiteY208" fmla="*/ 156519 h 1507525"/>
              <a:gd name="connsiteX209" fmla="*/ 263610 w 922634"/>
              <a:gd name="connsiteY209" fmla="*/ 156519 h 1507525"/>
              <a:gd name="connsiteX210" fmla="*/ 263610 w 922634"/>
              <a:gd name="connsiteY210" fmla="*/ 255373 h 1507525"/>
              <a:gd name="connsiteX211" fmla="*/ 164756 w 922634"/>
              <a:gd name="connsiteY211" fmla="*/ 255373 h 1507525"/>
              <a:gd name="connsiteX212" fmla="*/ 0 w 922634"/>
              <a:gd name="connsiteY212" fmla="*/ 156519 h 1507525"/>
              <a:gd name="connsiteX213" fmla="*/ 98854 w 922634"/>
              <a:gd name="connsiteY213" fmla="*/ 156519 h 1507525"/>
              <a:gd name="connsiteX214" fmla="*/ 98854 w 922634"/>
              <a:gd name="connsiteY214" fmla="*/ 255373 h 1507525"/>
              <a:gd name="connsiteX215" fmla="*/ 0 w 922634"/>
              <a:gd name="connsiteY215" fmla="*/ 255373 h 1507525"/>
              <a:gd name="connsiteX216" fmla="*/ 823780 w 922634"/>
              <a:gd name="connsiteY216" fmla="*/ 0 h 1507525"/>
              <a:gd name="connsiteX217" fmla="*/ 922634 w 922634"/>
              <a:gd name="connsiteY217" fmla="*/ 0 h 1507525"/>
              <a:gd name="connsiteX218" fmla="*/ 922634 w 922634"/>
              <a:gd name="connsiteY218" fmla="*/ 98854 h 1507525"/>
              <a:gd name="connsiteX219" fmla="*/ 823780 w 922634"/>
              <a:gd name="connsiteY219" fmla="*/ 98854 h 1507525"/>
              <a:gd name="connsiteX220" fmla="*/ 659024 w 922634"/>
              <a:gd name="connsiteY220" fmla="*/ 0 h 1507525"/>
              <a:gd name="connsiteX221" fmla="*/ 757878 w 922634"/>
              <a:gd name="connsiteY221" fmla="*/ 0 h 1507525"/>
              <a:gd name="connsiteX222" fmla="*/ 757878 w 922634"/>
              <a:gd name="connsiteY222" fmla="*/ 98854 h 1507525"/>
              <a:gd name="connsiteX223" fmla="*/ 659024 w 922634"/>
              <a:gd name="connsiteY223" fmla="*/ 98854 h 1507525"/>
              <a:gd name="connsiteX224" fmla="*/ 494268 w 922634"/>
              <a:gd name="connsiteY224" fmla="*/ 0 h 1507525"/>
              <a:gd name="connsiteX225" fmla="*/ 593122 w 922634"/>
              <a:gd name="connsiteY225" fmla="*/ 0 h 1507525"/>
              <a:gd name="connsiteX226" fmla="*/ 593122 w 922634"/>
              <a:gd name="connsiteY226" fmla="*/ 98854 h 1507525"/>
              <a:gd name="connsiteX227" fmla="*/ 494268 w 922634"/>
              <a:gd name="connsiteY227" fmla="*/ 98854 h 1507525"/>
              <a:gd name="connsiteX228" fmla="*/ 329512 w 922634"/>
              <a:gd name="connsiteY228" fmla="*/ 0 h 1507525"/>
              <a:gd name="connsiteX229" fmla="*/ 428366 w 922634"/>
              <a:gd name="connsiteY229" fmla="*/ 0 h 1507525"/>
              <a:gd name="connsiteX230" fmla="*/ 428366 w 922634"/>
              <a:gd name="connsiteY230" fmla="*/ 98854 h 1507525"/>
              <a:gd name="connsiteX231" fmla="*/ 329512 w 922634"/>
              <a:gd name="connsiteY231" fmla="*/ 98854 h 1507525"/>
              <a:gd name="connsiteX232" fmla="*/ 164756 w 922634"/>
              <a:gd name="connsiteY232" fmla="*/ 0 h 1507525"/>
              <a:gd name="connsiteX233" fmla="*/ 263610 w 922634"/>
              <a:gd name="connsiteY233" fmla="*/ 0 h 1507525"/>
              <a:gd name="connsiteX234" fmla="*/ 263610 w 922634"/>
              <a:gd name="connsiteY234" fmla="*/ 98854 h 1507525"/>
              <a:gd name="connsiteX235" fmla="*/ 164756 w 922634"/>
              <a:gd name="connsiteY235" fmla="*/ 98854 h 1507525"/>
              <a:gd name="connsiteX236" fmla="*/ 0 w 922634"/>
              <a:gd name="connsiteY236" fmla="*/ 0 h 1507525"/>
              <a:gd name="connsiteX237" fmla="*/ 98854 w 922634"/>
              <a:gd name="connsiteY237" fmla="*/ 0 h 1507525"/>
              <a:gd name="connsiteX238" fmla="*/ 98854 w 922634"/>
              <a:gd name="connsiteY238" fmla="*/ 98854 h 1507525"/>
              <a:gd name="connsiteX239" fmla="*/ 0 w 922634"/>
              <a:gd name="connsiteY239" fmla="*/ 98854 h 150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922634" h="1507525">
                <a:moveTo>
                  <a:pt x="823780" y="1408671"/>
                </a:moveTo>
                <a:lnTo>
                  <a:pt x="922634" y="1408671"/>
                </a:lnTo>
                <a:lnTo>
                  <a:pt x="922634" y="1507525"/>
                </a:lnTo>
                <a:lnTo>
                  <a:pt x="823780" y="1507525"/>
                </a:lnTo>
                <a:close/>
                <a:moveTo>
                  <a:pt x="659024" y="1408671"/>
                </a:moveTo>
                <a:lnTo>
                  <a:pt x="757878" y="1408671"/>
                </a:lnTo>
                <a:lnTo>
                  <a:pt x="757878" y="1507525"/>
                </a:lnTo>
                <a:lnTo>
                  <a:pt x="659024" y="1507525"/>
                </a:lnTo>
                <a:close/>
                <a:moveTo>
                  <a:pt x="494268" y="1408671"/>
                </a:moveTo>
                <a:lnTo>
                  <a:pt x="593122" y="1408671"/>
                </a:lnTo>
                <a:lnTo>
                  <a:pt x="593122" y="1507525"/>
                </a:lnTo>
                <a:lnTo>
                  <a:pt x="494268" y="1507525"/>
                </a:lnTo>
                <a:close/>
                <a:moveTo>
                  <a:pt x="329512" y="1408671"/>
                </a:moveTo>
                <a:lnTo>
                  <a:pt x="428366" y="1408671"/>
                </a:lnTo>
                <a:lnTo>
                  <a:pt x="428366" y="1507525"/>
                </a:lnTo>
                <a:lnTo>
                  <a:pt x="329512" y="1507525"/>
                </a:lnTo>
                <a:close/>
                <a:moveTo>
                  <a:pt x="164756" y="1408671"/>
                </a:moveTo>
                <a:lnTo>
                  <a:pt x="263610" y="1408671"/>
                </a:lnTo>
                <a:lnTo>
                  <a:pt x="263610" y="1507525"/>
                </a:lnTo>
                <a:lnTo>
                  <a:pt x="164756" y="1507525"/>
                </a:lnTo>
                <a:close/>
                <a:moveTo>
                  <a:pt x="0" y="1408671"/>
                </a:moveTo>
                <a:lnTo>
                  <a:pt x="98854" y="1408671"/>
                </a:lnTo>
                <a:lnTo>
                  <a:pt x="98854" y="1507525"/>
                </a:lnTo>
                <a:lnTo>
                  <a:pt x="0" y="1507525"/>
                </a:lnTo>
                <a:close/>
                <a:moveTo>
                  <a:pt x="823780" y="1252152"/>
                </a:moveTo>
                <a:lnTo>
                  <a:pt x="922634" y="1252152"/>
                </a:lnTo>
                <a:lnTo>
                  <a:pt x="922634" y="1351006"/>
                </a:lnTo>
                <a:lnTo>
                  <a:pt x="823780" y="1351006"/>
                </a:lnTo>
                <a:close/>
                <a:moveTo>
                  <a:pt x="659024" y="1252152"/>
                </a:moveTo>
                <a:lnTo>
                  <a:pt x="757878" y="1252152"/>
                </a:lnTo>
                <a:lnTo>
                  <a:pt x="757878" y="1351006"/>
                </a:lnTo>
                <a:lnTo>
                  <a:pt x="659024" y="1351006"/>
                </a:lnTo>
                <a:close/>
                <a:moveTo>
                  <a:pt x="494268" y="1252152"/>
                </a:moveTo>
                <a:lnTo>
                  <a:pt x="593122" y="1252152"/>
                </a:lnTo>
                <a:lnTo>
                  <a:pt x="593122" y="1351006"/>
                </a:lnTo>
                <a:lnTo>
                  <a:pt x="494268" y="1351006"/>
                </a:lnTo>
                <a:close/>
                <a:moveTo>
                  <a:pt x="329512" y="1252152"/>
                </a:moveTo>
                <a:lnTo>
                  <a:pt x="428366" y="1252152"/>
                </a:lnTo>
                <a:lnTo>
                  <a:pt x="428366" y="1351006"/>
                </a:lnTo>
                <a:lnTo>
                  <a:pt x="329512" y="1351006"/>
                </a:lnTo>
                <a:close/>
                <a:moveTo>
                  <a:pt x="164756" y="1252152"/>
                </a:moveTo>
                <a:lnTo>
                  <a:pt x="263610" y="1252152"/>
                </a:lnTo>
                <a:lnTo>
                  <a:pt x="263610" y="1351006"/>
                </a:lnTo>
                <a:lnTo>
                  <a:pt x="164756" y="1351006"/>
                </a:lnTo>
                <a:close/>
                <a:moveTo>
                  <a:pt x="0" y="1252152"/>
                </a:moveTo>
                <a:lnTo>
                  <a:pt x="98854" y="1252152"/>
                </a:lnTo>
                <a:lnTo>
                  <a:pt x="98854" y="1351006"/>
                </a:lnTo>
                <a:lnTo>
                  <a:pt x="0" y="1351006"/>
                </a:lnTo>
                <a:close/>
                <a:moveTo>
                  <a:pt x="823780" y="1095633"/>
                </a:moveTo>
                <a:lnTo>
                  <a:pt x="922634" y="1095633"/>
                </a:lnTo>
                <a:lnTo>
                  <a:pt x="922634" y="1194487"/>
                </a:lnTo>
                <a:lnTo>
                  <a:pt x="823780" y="1194487"/>
                </a:lnTo>
                <a:close/>
                <a:moveTo>
                  <a:pt x="659024" y="1095633"/>
                </a:moveTo>
                <a:lnTo>
                  <a:pt x="757878" y="1095633"/>
                </a:lnTo>
                <a:lnTo>
                  <a:pt x="757878" y="1194487"/>
                </a:lnTo>
                <a:lnTo>
                  <a:pt x="659024" y="1194487"/>
                </a:lnTo>
                <a:close/>
                <a:moveTo>
                  <a:pt x="494268" y="1095633"/>
                </a:moveTo>
                <a:lnTo>
                  <a:pt x="593122" y="1095633"/>
                </a:lnTo>
                <a:lnTo>
                  <a:pt x="593122" y="1194487"/>
                </a:lnTo>
                <a:lnTo>
                  <a:pt x="494268" y="1194487"/>
                </a:lnTo>
                <a:close/>
                <a:moveTo>
                  <a:pt x="329512" y="1095633"/>
                </a:moveTo>
                <a:lnTo>
                  <a:pt x="428366" y="1095633"/>
                </a:lnTo>
                <a:lnTo>
                  <a:pt x="428366" y="1194487"/>
                </a:lnTo>
                <a:lnTo>
                  <a:pt x="329512" y="1194487"/>
                </a:lnTo>
                <a:close/>
                <a:moveTo>
                  <a:pt x="164756" y="1095633"/>
                </a:moveTo>
                <a:lnTo>
                  <a:pt x="263610" y="1095633"/>
                </a:lnTo>
                <a:lnTo>
                  <a:pt x="263610" y="1194487"/>
                </a:lnTo>
                <a:lnTo>
                  <a:pt x="164756" y="1194487"/>
                </a:lnTo>
                <a:close/>
                <a:moveTo>
                  <a:pt x="0" y="1095633"/>
                </a:moveTo>
                <a:lnTo>
                  <a:pt x="98854" y="1095633"/>
                </a:lnTo>
                <a:lnTo>
                  <a:pt x="98854" y="1194487"/>
                </a:lnTo>
                <a:lnTo>
                  <a:pt x="0" y="1194487"/>
                </a:lnTo>
                <a:close/>
                <a:moveTo>
                  <a:pt x="823780" y="939114"/>
                </a:moveTo>
                <a:lnTo>
                  <a:pt x="922634" y="939114"/>
                </a:lnTo>
                <a:lnTo>
                  <a:pt x="922634" y="1037968"/>
                </a:lnTo>
                <a:lnTo>
                  <a:pt x="823780" y="1037968"/>
                </a:lnTo>
                <a:close/>
                <a:moveTo>
                  <a:pt x="659024" y="939114"/>
                </a:moveTo>
                <a:lnTo>
                  <a:pt x="757878" y="939114"/>
                </a:lnTo>
                <a:lnTo>
                  <a:pt x="757878" y="1037968"/>
                </a:lnTo>
                <a:lnTo>
                  <a:pt x="659024" y="1037968"/>
                </a:lnTo>
                <a:close/>
                <a:moveTo>
                  <a:pt x="494268" y="939114"/>
                </a:moveTo>
                <a:lnTo>
                  <a:pt x="593122" y="939114"/>
                </a:lnTo>
                <a:lnTo>
                  <a:pt x="593122" y="1037968"/>
                </a:lnTo>
                <a:lnTo>
                  <a:pt x="494268" y="1037968"/>
                </a:lnTo>
                <a:close/>
                <a:moveTo>
                  <a:pt x="329512" y="939114"/>
                </a:moveTo>
                <a:lnTo>
                  <a:pt x="428366" y="939114"/>
                </a:lnTo>
                <a:lnTo>
                  <a:pt x="428366" y="1037968"/>
                </a:lnTo>
                <a:lnTo>
                  <a:pt x="329512" y="1037968"/>
                </a:lnTo>
                <a:close/>
                <a:moveTo>
                  <a:pt x="164756" y="939114"/>
                </a:moveTo>
                <a:lnTo>
                  <a:pt x="263610" y="939114"/>
                </a:lnTo>
                <a:lnTo>
                  <a:pt x="263610" y="1037968"/>
                </a:lnTo>
                <a:lnTo>
                  <a:pt x="164756" y="1037968"/>
                </a:lnTo>
                <a:close/>
                <a:moveTo>
                  <a:pt x="0" y="939114"/>
                </a:moveTo>
                <a:lnTo>
                  <a:pt x="98854" y="939114"/>
                </a:lnTo>
                <a:lnTo>
                  <a:pt x="98854" y="1037968"/>
                </a:lnTo>
                <a:lnTo>
                  <a:pt x="0" y="1037968"/>
                </a:lnTo>
                <a:close/>
                <a:moveTo>
                  <a:pt x="823780" y="782595"/>
                </a:moveTo>
                <a:lnTo>
                  <a:pt x="922634" y="782595"/>
                </a:lnTo>
                <a:lnTo>
                  <a:pt x="922634" y="881449"/>
                </a:lnTo>
                <a:lnTo>
                  <a:pt x="823780" y="881449"/>
                </a:lnTo>
                <a:close/>
                <a:moveTo>
                  <a:pt x="659024" y="782595"/>
                </a:moveTo>
                <a:lnTo>
                  <a:pt x="757878" y="782595"/>
                </a:lnTo>
                <a:lnTo>
                  <a:pt x="757878" y="881449"/>
                </a:lnTo>
                <a:lnTo>
                  <a:pt x="659024" y="881449"/>
                </a:lnTo>
                <a:close/>
                <a:moveTo>
                  <a:pt x="494268" y="782595"/>
                </a:moveTo>
                <a:lnTo>
                  <a:pt x="593122" y="782595"/>
                </a:lnTo>
                <a:lnTo>
                  <a:pt x="593122" y="881449"/>
                </a:lnTo>
                <a:lnTo>
                  <a:pt x="494268" y="881449"/>
                </a:lnTo>
                <a:close/>
                <a:moveTo>
                  <a:pt x="329512" y="782595"/>
                </a:moveTo>
                <a:lnTo>
                  <a:pt x="428366" y="782595"/>
                </a:lnTo>
                <a:lnTo>
                  <a:pt x="428366" y="881449"/>
                </a:lnTo>
                <a:lnTo>
                  <a:pt x="329512" y="881449"/>
                </a:lnTo>
                <a:close/>
                <a:moveTo>
                  <a:pt x="164756" y="782595"/>
                </a:moveTo>
                <a:lnTo>
                  <a:pt x="263610" y="782595"/>
                </a:lnTo>
                <a:lnTo>
                  <a:pt x="263610" y="881449"/>
                </a:lnTo>
                <a:lnTo>
                  <a:pt x="164756" y="881449"/>
                </a:lnTo>
                <a:close/>
                <a:moveTo>
                  <a:pt x="0" y="782595"/>
                </a:moveTo>
                <a:lnTo>
                  <a:pt x="98854" y="782595"/>
                </a:lnTo>
                <a:lnTo>
                  <a:pt x="98854" y="881449"/>
                </a:lnTo>
                <a:lnTo>
                  <a:pt x="0" y="881449"/>
                </a:lnTo>
                <a:close/>
                <a:moveTo>
                  <a:pt x="823780" y="626076"/>
                </a:moveTo>
                <a:lnTo>
                  <a:pt x="922634" y="626076"/>
                </a:lnTo>
                <a:lnTo>
                  <a:pt x="922634" y="724930"/>
                </a:lnTo>
                <a:lnTo>
                  <a:pt x="823780" y="724930"/>
                </a:lnTo>
                <a:close/>
                <a:moveTo>
                  <a:pt x="659024" y="626076"/>
                </a:moveTo>
                <a:lnTo>
                  <a:pt x="757878" y="626076"/>
                </a:lnTo>
                <a:lnTo>
                  <a:pt x="757878" y="724930"/>
                </a:lnTo>
                <a:lnTo>
                  <a:pt x="659024" y="724930"/>
                </a:lnTo>
                <a:close/>
                <a:moveTo>
                  <a:pt x="494268" y="626076"/>
                </a:moveTo>
                <a:lnTo>
                  <a:pt x="593122" y="626076"/>
                </a:lnTo>
                <a:lnTo>
                  <a:pt x="593122" y="724930"/>
                </a:lnTo>
                <a:lnTo>
                  <a:pt x="494268" y="724930"/>
                </a:lnTo>
                <a:close/>
                <a:moveTo>
                  <a:pt x="329512" y="626076"/>
                </a:moveTo>
                <a:lnTo>
                  <a:pt x="428366" y="626076"/>
                </a:lnTo>
                <a:lnTo>
                  <a:pt x="428366" y="724930"/>
                </a:lnTo>
                <a:lnTo>
                  <a:pt x="329512" y="724930"/>
                </a:lnTo>
                <a:close/>
                <a:moveTo>
                  <a:pt x="164756" y="626076"/>
                </a:moveTo>
                <a:lnTo>
                  <a:pt x="263610" y="626076"/>
                </a:lnTo>
                <a:lnTo>
                  <a:pt x="263610" y="724930"/>
                </a:lnTo>
                <a:lnTo>
                  <a:pt x="164756" y="724930"/>
                </a:lnTo>
                <a:close/>
                <a:moveTo>
                  <a:pt x="0" y="626076"/>
                </a:moveTo>
                <a:lnTo>
                  <a:pt x="98854" y="626076"/>
                </a:lnTo>
                <a:lnTo>
                  <a:pt x="98854" y="724930"/>
                </a:lnTo>
                <a:lnTo>
                  <a:pt x="0" y="724930"/>
                </a:lnTo>
                <a:close/>
                <a:moveTo>
                  <a:pt x="823780" y="469557"/>
                </a:moveTo>
                <a:lnTo>
                  <a:pt x="922634" y="469557"/>
                </a:lnTo>
                <a:lnTo>
                  <a:pt x="922634" y="568411"/>
                </a:lnTo>
                <a:lnTo>
                  <a:pt x="823780" y="568411"/>
                </a:lnTo>
                <a:close/>
                <a:moveTo>
                  <a:pt x="659024" y="469557"/>
                </a:moveTo>
                <a:lnTo>
                  <a:pt x="757878" y="469557"/>
                </a:lnTo>
                <a:lnTo>
                  <a:pt x="757878" y="568411"/>
                </a:lnTo>
                <a:lnTo>
                  <a:pt x="659024" y="568411"/>
                </a:lnTo>
                <a:close/>
                <a:moveTo>
                  <a:pt x="494268" y="469557"/>
                </a:moveTo>
                <a:lnTo>
                  <a:pt x="593122" y="469557"/>
                </a:lnTo>
                <a:lnTo>
                  <a:pt x="593122" y="568411"/>
                </a:lnTo>
                <a:lnTo>
                  <a:pt x="494268" y="568411"/>
                </a:lnTo>
                <a:close/>
                <a:moveTo>
                  <a:pt x="329512" y="469557"/>
                </a:moveTo>
                <a:lnTo>
                  <a:pt x="428366" y="469557"/>
                </a:lnTo>
                <a:lnTo>
                  <a:pt x="428366" y="568411"/>
                </a:lnTo>
                <a:lnTo>
                  <a:pt x="329512" y="568411"/>
                </a:lnTo>
                <a:close/>
                <a:moveTo>
                  <a:pt x="164756" y="469557"/>
                </a:moveTo>
                <a:lnTo>
                  <a:pt x="263610" y="469557"/>
                </a:lnTo>
                <a:lnTo>
                  <a:pt x="263610" y="568411"/>
                </a:lnTo>
                <a:lnTo>
                  <a:pt x="164756" y="568411"/>
                </a:lnTo>
                <a:close/>
                <a:moveTo>
                  <a:pt x="0" y="469557"/>
                </a:moveTo>
                <a:lnTo>
                  <a:pt x="98854" y="469557"/>
                </a:lnTo>
                <a:lnTo>
                  <a:pt x="98854" y="568411"/>
                </a:lnTo>
                <a:lnTo>
                  <a:pt x="0" y="568411"/>
                </a:lnTo>
                <a:close/>
                <a:moveTo>
                  <a:pt x="823780" y="313038"/>
                </a:moveTo>
                <a:lnTo>
                  <a:pt x="922634" y="313038"/>
                </a:lnTo>
                <a:lnTo>
                  <a:pt x="922634" y="411892"/>
                </a:lnTo>
                <a:lnTo>
                  <a:pt x="823780" y="411892"/>
                </a:lnTo>
                <a:close/>
                <a:moveTo>
                  <a:pt x="659024" y="313038"/>
                </a:moveTo>
                <a:lnTo>
                  <a:pt x="757878" y="313038"/>
                </a:lnTo>
                <a:lnTo>
                  <a:pt x="757878" y="411892"/>
                </a:lnTo>
                <a:lnTo>
                  <a:pt x="659024" y="411892"/>
                </a:lnTo>
                <a:close/>
                <a:moveTo>
                  <a:pt x="494268" y="313038"/>
                </a:moveTo>
                <a:lnTo>
                  <a:pt x="593122" y="313038"/>
                </a:lnTo>
                <a:lnTo>
                  <a:pt x="593122" y="411892"/>
                </a:lnTo>
                <a:lnTo>
                  <a:pt x="494268" y="411892"/>
                </a:lnTo>
                <a:close/>
                <a:moveTo>
                  <a:pt x="329512" y="313038"/>
                </a:moveTo>
                <a:lnTo>
                  <a:pt x="428366" y="313038"/>
                </a:lnTo>
                <a:lnTo>
                  <a:pt x="428366" y="411892"/>
                </a:lnTo>
                <a:lnTo>
                  <a:pt x="329512" y="411892"/>
                </a:lnTo>
                <a:close/>
                <a:moveTo>
                  <a:pt x="164756" y="313038"/>
                </a:moveTo>
                <a:lnTo>
                  <a:pt x="263610" y="313038"/>
                </a:lnTo>
                <a:lnTo>
                  <a:pt x="263610" y="411892"/>
                </a:lnTo>
                <a:lnTo>
                  <a:pt x="164756" y="411892"/>
                </a:lnTo>
                <a:close/>
                <a:moveTo>
                  <a:pt x="0" y="313038"/>
                </a:moveTo>
                <a:lnTo>
                  <a:pt x="98854" y="313038"/>
                </a:lnTo>
                <a:lnTo>
                  <a:pt x="98854" y="411892"/>
                </a:lnTo>
                <a:lnTo>
                  <a:pt x="0" y="411892"/>
                </a:lnTo>
                <a:close/>
                <a:moveTo>
                  <a:pt x="823780" y="156519"/>
                </a:moveTo>
                <a:lnTo>
                  <a:pt x="922634" y="156519"/>
                </a:lnTo>
                <a:lnTo>
                  <a:pt x="922634" y="255373"/>
                </a:lnTo>
                <a:lnTo>
                  <a:pt x="823780" y="255373"/>
                </a:lnTo>
                <a:close/>
                <a:moveTo>
                  <a:pt x="659024" y="156519"/>
                </a:moveTo>
                <a:lnTo>
                  <a:pt x="757878" y="156519"/>
                </a:lnTo>
                <a:lnTo>
                  <a:pt x="757878" y="255373"/>
                </a:lnTo>
                <a:lnTo>
                  <a:pt x="659024" y="255373"/>
                </a:lnTo>
                <a:close/>
                <a:moveTo>
                  <a:pt x="494268" y="156519"/>
                </a:moveTo>
                <a:lnTo>
                  <a:pt x="593122" y="156519"/>
                </a:lnTo>
                <a:lnTo>
                  <a:pt x="593122" y="255373"/>
                </a:lnTo>
                <a:lnTo>
                  <a:pt x="494268" y="255373"/>
                </a:lnTo>
                <a:close/>
                <a:moveTo>
                  <a:pt x="329512" y="156519"/>
                </a:moveTo>
                <a:lnTo>
                  <a:pt x="428366" y="156519"/>
                </a:lnTo>
                <a:lnTo>
                  <a:pt x="428366" y="255373"/>
                </a:lnTo>
                <a:lnTo>
                  <a:pt x="329512" y="255373"/>
                </a:lnTo>
                <a:close/>
                <a:moveTo>
                  <a:pt x="164756" y="156519"/>
                </a:moveTo>
                <a:lnTo>
                  <a:pt x="263610" y="156519"/>
                </a:lnTo>
                <a:lnTo>
                  <a:pt x="263610" y="255373"/>
                </a:lnTo>
                <a:lnTo>
                  <a:pt x="164756" y="255373"/>
                </a:lnTo>
                <a:close/>
                <a:moveTo>
                  <a:pt x="0" y="156519"/>
                </a:moveTo>
                <a:lnTo>
                  <a:pt x="98854" y="156519"/>
                </a:lnTo>
                <a:lnTo>
                  <a:pt x="98854" y="255373"/>
                </a:lnTo>
                <a:lnTo>
                  <a:pt x="0" y="255373"/>
                </a:lnTo>
                <a:close/>
                <a:moveTo>
                  <a:pt x="823780" y="0"/>
                </a:moveTo>
                <a:lnTo>
                  <a:pt x="922634" y="0"/>
                </a:lnTo>
                <a:lnTo>
                  <a:pt x="922634" y="98854"/>
                </a:lnTo>
                <a:lnTo>
                  <a:pt x="823780" y="98854"/>
                </a:lnTo>
                <a:close/>
                <a:moveTo>
                  <a:pt x="659024" y="0"/>
                </a:moveTo>
                <a:lnTo>
                  <a:pt x="757878" y="0"/>
                </a:lnTo>
                <a:lnTo>
                  <a:pt x="757878" y="98854"/>
                </a:lnTo>
                <a:lnTo>
                  <a:pt x="659024" y="98854"/>
                </a:lnTo>
                <a:close/>
                <a:moveTo>
                  <a:pt x="494268" y="0"/>
                </a:moveTo>
                <a:lnTo>
                  <a:pt x="593122" y="0"/>
                </a:lnTo>
                <a:lnTo>
                  <a:pt x="593122" y="98854"/>
                </a:lnTo>
                <a:lnTo>
                  <a:pt x="494268" y="98854"/>
                </a:lnTo>
                <a:close/>
                <a:moveTo>
                  <a:pt x="329512" y="0"/>
                </a:moveTo>
                <a:lnTo>
                  <a:pt x="428366" y="0"/>
                </a:lnTo>
                <a:lnTo>
                  <a:pt x="428366" y="98854"/>
                </a:lnTo>
                <a:lnTo>
                  <a:pt x="329512" y="98854"/>
                </a:lnTo>
                <a:close/>
                <a:moveTo>
                  <a:pt x="164756" y="0"/>
                </a:moveTo>
                <a:lnTo>
                  <a:pt x="263610" y="0"/>
                </a:lnTo>
                <a:lnTo>
                  <a:pt x="263610" y="98854"/>
                </a:lnTo>
                <a:lnTo>
                  <a:pt x="164756" y="98854"/>
                </a:lnTo>
                <a:close/>
                <a:moveTo>
                  <a:pt x="0" y="0"/>
                </a:moveTo>
                <a:lnTo>
                  <a:pt x="98854" y="0"/>
                </a:lnTo>
                <a:lnTo>
                  <a:pt x="98854" y="98854"/>
                </a:lnTo>
                <a:lnTo>
                  <a:pt x="0" y="98854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MH_Text_2"/>
          <p:cNvSpPr/>
          <p:nvPr>
            <p:custDataLst>
              <p:tags r:id="rId4"/>
            </p:custDataLst>
          </p:nvPr>
        </p:nvSpPr>
        <p:spPr>
          <a:xfrm>
            <a:off x="5641975" y="2608263"/>
            <a:ext cx="949325" cy="16891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80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%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MH_Other_3"/>
          <p:cNvSpPr/>
          <p:nvPr>
            <p:custDataLst>
              <p:tags r:id="rId5"/>
            </p:custDataLst>
          </p:nvPr>
        </p:nvSpPr>
        <p:spPr>
          <a:xfrm>
            <a:off x="9128125" y="2166938"/>
            <a:ext cx="947738" cy="2130425"/>
          </a:xfrm>
          <a:custGeom>
            <a:avLst/>
            <a:gdLst>
              <a:gd name="connsiteX0" fmla="*/ 823780 w 922634"/>
              <a:gd name="connsiteY0" fmla="*/ 1408671 h 1507525"/>
              <a:gd name="connsiteX1" fmla="*/ 922634 w 922634"/>
              <a:gd name="connsiteY1" fmla="*/ 1408671 h 1507525"/>
              <a:gd name="connsiteX2" fmla="*/ 922634 w 922634"/>
              <a:gd name="connsiteY2" fmla="*/ 1507525 h 1507525"/>
              <a:gd name="connsiteX3" fmla="*/ 823780 w 922634"/>
              <a:gd name="connsiteY3" fmla="*/ 1507525 h 1507525"/>
              <a:gd name="connsiteX4" fmla="*/ 659024 w 922634"/>
              <a:gd name="connsiteY4" fmla="*/ 1408671 h 1507525"/>
              <a:gd name="connsiteX5" fmla="*/ 757878 w 922634"/>
              <a:gd name="connsiteY5" fmla="*/ 1408671 h 1507525"/>
              <a:gd name="connsiteX6" fmla="*/ 757878 w 922634"/>
              <a:gd name="connsiteY6" fmla="*/ 1507525 h 1507525"/>
              <a:gd name="connsiteX7" fmla="*/ 659024 w 922634"/>
              <a:gd name="connsiteY7" fmla="*/ 1507525 h 1507525"/>
              <a:gd name="connsiteX8" fmla="*/ 494268 w 922634"/>
              <a:gd name="connsiteY8" fmla="*/ 1408671 h 1507525"/>
              <a:gd name="connsiteX9" fmla="*/ 593122 w 922634"/>
              <a:gd name="connsiteY9" fmla="*/ 1408671 h 1507525"/>
              <a:gd name="connsiteX10" fmla="*/ 593122 w 922634"/>
              <a:gd name="connsiteY10" fmla="*/ 1507525 h 1507525"/>
              <a:gd name="connsiteX11" fmla="*/ 494268 w 922634"/>
              <a:gd name="connsiteY11" fmla="*/ 1507525 h 1507525"/>
              <a:gd name="connsiteX12" fmla="*/ 329512 w 922634"/>
              <a:gd name="connsiteY12" fmla="*/ 1408671 h 1507525"/>
              <a:gd name="connsiteX13" fmla="*/ 428366 w 922634"/>
              <a:gd name="connsiteY13" fmla="*/ 1408671 h 1507525"/>
              <a:gd name="connsiteX14" fmla="*/ 428366 w 922634"/>
              <a:gd name="connsiteY14" fmla="*/ 1507525 h 1507525"/>
              <a:gd name="connsiteX15" fmla="*/ 329512 w 922634"/>
              <a:gd name="connsiteY15" fmla="*/ 1507525 h 1507525"/>
              <a:gd name="connsiteX16" fmla="*/ 164756 w 922634"/>
              <a:gd name="connsiteY16" fmla="*/ 1408671 h 1507525"/>
              <a:gd name="connsiteX17" fmla="*/ 263610 w 922634"/>
              <a:gd name="connsiteY17" fmla="*/ 1408671 h 1507525"/>
              <a:gd name="connsiteX18" fmla="*/ 263610 w 922634"/>
              <a:gd name="connsiteY18" fmla="*/ 1507525 h 1507525"/>
              <a:gd name="connsiteX19" fmla="*/ 164756 w 922634"/>
              <a:gd name="connsiteY19" fmla="*/ 1507525 h 1507525"/>
              <a:gd name="connsiteX20" fmla="*/ 0 w 922634"/>
              <a:gd name="connsiteY20" fmla="*/ 1408671 h 1507525"/>
              <a:gd name="connsiteX21" fmla="*/ 98854 w 922634"/>
              <a:gd name="connsiteY21" fmla="*/ 1408671 h 1507525"/>
              <a:gd name="connsiteX22" fmla="*/ 98854 w 922634"/>
              <a:gd name="connsiteY22" fmla="*/ 1507525 h 1507525"/>
              <a:gd name="connsiteX23" fmla="*/ 0 w 922634"/>
              <a:gd name="connsiteY23" fmla="*/ 1507525 h 1507525"/>
              <a:gd name="connsiteX24" fmla="*/ 823780 w 922634"/>
              <a:gd name="connsiteY24" fmla="*/ 1252152 h 1507525"/>
              <a:gd name="connsiteX25" fmla="*/ 922634 w 922634"/>
              <a:gd name="connsiteY25" fmla="*/ 1252152 h 1507525"/>
              <a:gd name="connsiteX26" fmla="*/ 922634 w 922634"/>
              <a:gd name="connsiteY26" fmla="*/ 1351006 h 1507525"/>
              <a:gd name="connsiteX27" fmla="*/ 823780 w 922634"/>
              <a:gd name="connsiteY27" fmla="*/ 1351006 h 1507525"/>
              <a:gd name="connsiteX28" fmla="*/ 659024 w 922634"/>
              <a:gd name="connsiteY28" fmla="*/ 1252152 h 1507525"/>
              <a:gd name="connsiteX29" fmla="*/ 757878 w 922634"/>
              <a:gd name="connsiteY29" fmla="*/ 1252152 h 1507525"/>
              <a:gd name="connsiteX30" fmla="*/ 757878 w 922634"/>
              <a:gd name="connsiteY30" fmla="*/ 1351006 h 1507525"/>
              <a:gd name="connsiteX31" fmla="*/ 659024 w 922634"/>
              <a:gd name="connsiteY31" fmla="*/ 1351006 h 1507525"/>
              <a:gd name="connsiteX32" fmla="*/ 494268 w 922634"/>
              <a:gd name="connsiteY32" fmla="*/ 1252152 h 1507525"/>
              <a:gd name="connsiteX33" fmla="*/ 593122 w 922634"/>
              <a:gd name="connsiteY33" fmla="*/ 1252152 h 1507525"/>
              <a:gd name="connsiteX34" fmla="*/ 593122 w 922634"/>
              <a:gd name="connsiteY34" fmla="*/ 1351006 h 1507525"/>
              <a:gd name="connsiteX35" fmla="*/ 494268 w 922634"/>
              <a:gd name="connsiteY35" fmla="*/ 1351006 h 1507525"/>
              <a:gd name="connsiteX36" fmla="*/ 329512 w 922634"/>
              <a:gd name="connsiteY36" fmla="*/ 1252152 h 1507525"/>
              <a:gd name="connsiteX37" fmla="*/ 428366 w 922634"/>
              <a:gd name="connsiteY37" fmla="*/ 1252152 h 1507525"/>
              <a:gd name="connsiteX38" fmla="*/ 428366 w 922634"/>
              <a:gd name="connsiteY38" fmla="*/ 1351006 h 1507525"/>
              <a:gd name="connsiteX39" fmla="*/ 329512 w 922634"/>
              <a:gd name="connsiteY39" fmla="*/ 1351006 h 1507525"/>
              <a:gd name="connsiteX40" fmla="*/ 164756 w 922634"/>
              <a:gd name="connsiteY40" fmla="*/ 1252152 h 1507525"/>
              <a:gd name="connsiteX41" fmla="*/ 263610 w 922634"/>
              <a:gd name="connsiteY41" fmla="*/ 1252152 h 1507525"/>
              <a:gd name="connsiteX42" fmla="*/ 263610 w 922634"/>
              <a:gd name="connsiteY42" fmla="*/ 1351006 h 1507525"/>
              <a:gd name="connsiteX43" fmla="*/ 164756 w 922634"/>
              <a:gd name="connsiteY43" fmla="*/ 1351006 h 1507525"/>
              <a:gd name="connsiteX44" fmla="*/ 0 w 922634"/>
              <a:gd name="connsiteY44" fmla="*/ 1252152 h 1507525"/>
              <a:gd name="connsiteX45" fmla="*/ 98854 w 922634"/>
              <a:gd name="connsiteY45" fmla="*/ 1252152 h 1507525"/>
              <a:gd name="connsiteX46" fmla="*/ 98854 w 922634"/>
              <a:gd name="connsiteY46" fmla="*/ 1351006 h 1507525"/>
              <a:gd name="connsiteX47" fmla="*/ 0 w 922634"/>
              <a:gd name="connsiteY47" fmla="*/ 1351006 h 1507525"/>
              <a:gd name="connsiteX48" fmla="*/ 823780 w 922634"/>
              <a:gd name="connsiteY48" fmla="*/ 1095633 h 1507525"/>
              <a:gd name="connsiteX49" fmla="*/ 922634 w 922634"/>
              <a:gd name="connsiteY49" fmla="*/ 1095633 h 1507525"/>
              <a:gd name="connsiteX50" fmla="*/ 922634 w 922634"/>
              <a:gd name="connsiteY50" fmla="*/ 1194487 h 1507525"/>
              <a:gd name="connsiteX51" fmla="*/ 823780 w 922634"/>
              <a:gd name="connsiteY51" fmla="*/ 1194487 h 1507525"/>
              <a:gd name="connsiteX52" fmla="*/ 659024 w 922634"/>
              <a:gd name="connsiteY52" fmla="*/ 1095633 h 1507525"/>
              <a:gd name="connsiteX53" fmla="*/ 757878 w 922634"/>
              <a:gd name="connsiteY53" fmla="*/ 1095633 h 1507525"/>
              <a:gd name="connsiteX54" fmla="*/ 757878 w 922634"/>
              <a:gd name="connsiteY54" fmla="*/ 1194487 h 1507525"/>
              <a:gd name="connsiteX55" fmla="*/ 659024 w 922634"/>
              <a:gd name="connsiteY55" fmla="*/ 1194487 h 1507525"/>
              <a:gd name="connsiteX56" fmla="*/ 494268 w 922634"/>
              <a:gd name="connsiteY56" fmla="*/ 1095633 h 1507525"/>
              <a:gd name="connsiteX57" fmla="*/ 593122 w 922634"/>
              <a:gd name="connsiteY57" fmla="*/ 1095633 h 1507525"/>
              <a:gd name="connsiteX58" fmla="*/ 593122 w 922634"/>
              <a:gd name="connsiteY58" fmla="*/ 1194487 h 1507525"/>
              <a:gd name="connsiteX59" fmla="*/ 494268 w 922634"/>
              <a:gd name="connsiteY59" fmla="*/ 1194487 h 1507525"/>
              <a:gd name="connsiteX60" fmla="*/ 329512 w 922634"/>
              <a:gd name="connsiteY60" fmla="*/ 1095633 h 1507525"/>
              <a:gd name="connsiteX61" fmla="*/ 428366 w 922634"/>
              <a:gd name="connsiteY61" fmla="*/ 1095633 h 1507525"/>
              <a:gd name="connsiteX62" fmla="*/ 428366 w 922634"/>
              <a:gd name="connsiteY62" fmla="*/ 1194487 h 1507525"/>
              <a:gd name="connsiteX63" fmla="*/ 329512 w 922634"/>
              <a:gd name="connsiteY63" fmla="*/ 1194487 h 1507525"/>
              <a:gd name="connsiteX64" fmla="*/ 164756 w 922634"/>
              <a:gd name="connsiteY64" fmla="*/ 1095633 h 1507525"/>
              <a:gd name="connsiteX65" fmla="*/ 263610 w 922634"/>
              <a:gd name="connsiteY65" fmla="*/ 1095633 h 1507525"/>
              <a:gd name="connsiteX66" fmla="*/ 263610 w 922634"/>
              <a:gd name="connsiteY66" fmla="*/ 1194487 h 1507525"/>
              <a:gd name="connsiteX67" fmla="*/ 164756 w 922634"/>
              <a:gd name="connsiteY67" fmla="*/ 1194487 h 1507525"/>
              <a:gd name="connsiteX68" fmla="*/ 0 w 922634"/>
              <a:gd name="connsiteY68" fmla="*/ 1095633 h 1507525"/>
              <a:gd name="connsiteX69" fmla="*/ 98854 w 922634"/>
              <a:gd name="connsiteY69" fmla="*/ 1095633 h 1507525"/>
              <a:gd name="connsiteX70" fmla="*/ 98854 w 922634"/>
              <a:gd name="connsiteY70" fmla="*/ 1194487 h 1507525"/>
              <a:gd name="connsiteX71" fmla="*/ 0 w 922634"/>
              <a:gd name="connsiteY71" fmla="*/ 1194487 h 1507525"/>
              <a:gd name="connsiteX72" fmla="*/ 823780 w 922634"/>
              <a:gd name="connsiteY72" fmla="*/ 939114 h 1507525"/>
              <a:gd name="connsiteX73" fmla="*/ 922634 w 922634"/>
              <a:gd name="connsiteY73" fmla="*/ 939114 h 1507525"/>
              <a:gd name="connsiteX74" fmla="*/ 922634 w 922634"/>
              <a:gd name="connsiteY74" fmla="*/ 1037968 h 1507525"/>
              <a:gd name="connsiteX75" fmla="*/ 823780 w 922634"/>
              <a:gd name="connsiteY75" fmla="*/ 1037968 h 1507525"/>
              <a:gd name="connsiteX76" fmla="*/ 659024 w 922634"/>
              <a:gd name="connsiteY76" fmla="*/ 939114 h 1507525"/>
              <a:gd name="connsiteX77" fmla="*/ 757878 w 922634"/>
              <a:gd name="connsiteY77" fmla="*/ 939114 h 1507525"/>
              <a:gd name="connsiteX78" fmla="*/ 757878 w 922634"/>
              <a:gd name="connsiteY78" fmla="*/ 1037968 h 1507525"/>
              <a:gd name="connsiteX79" fmla="*/ 659024 w 922634"/>
              <a:gd name="connsiteY79" fmla="*/ 1037968 h 1507525"/>
              <a:gd name="connsiteX80" fmla="*/ 494268 w 922634"/>
              <a:gd name="connsiteY80" fmla="*/ 939114 h 1507525"/>
              <a:gd name="connsiteX81" fmla="*/ 593122 w 922634"/>
              <a:gd name="connsiteY81" fmla="*/ 939114 h 1507525"/>
              <a:gd name="connsiteX82" fmla="*/ 593122 w 922634"/>
              <a:gd name="connsiteY82" fmla="*/ 1037968 h 1507525"/>
              <a:gd name="connsiteX83" fmla="*/ 494268 w 922634"/>
              <a:gd name="connsiteY83" fmla="*/ 1037968 h 1507525"/>
              <a:gd name="connsiteX84" fmla="*/ 329512 w 922634"/>
              <a:gd name="connsiteY84" fmla="*/ 939114 h 1507525"/>
              <a:gd name="connsiteX85" fmla="*/ 428366 w 922634"/>
              <a:gd name="connsiteY85" fmla="*/ 939114 h 1507525"/>
              <a:gd name="connsiteX86" fmla="*/ 428366 w 922634"/>
              <a:gd name="connsiteY86" fmla="*/ 1037968 h 1507525"/>
              <a:gd name="connsiteX87" fmla="*/ 329512 w 922634"/>
              <a:gd name="connsiteY87" fmla="*/ 1037968 h 1507525"/>
              <a:gd name="connsiteX88" fmla="*/ 164756 w 922634"/>
              <a:gd name="connsiteY88" fmla="*/ 939114 h 1507525"/>
              <a:gd name="connsiteX89" fmla="*/ 263610 w 922634"/>
              <a:gd name="connsiteY89" fmla="*/ 939114 h 1507525"/>
              <a:gd name="connsiteX90" fmla="*/ 263610 w 922634"/>
              <a:gd name="connsiteY90" fmla="*/ 1037968 h 1507525"/>
              <a:gd name="connsiteX91" fmla="*/ 164756 w 922634"/>
              <a:gd name="connsiteY91" fmla="*/ 1037968 h 1507525"/>
              <a:gd name="connsiteX92" fmla="*/ 0 w 922634"/>
              <a:gd name="connsiteY92" fmla="*/ 939114 h 1507525"/>
              <a:gd name="connsiteX93" fmla="*/ 98854 w 922634"/>
              <a:gd name="connsiteY93" fmla="*/ 939114 h 1507525"/>
              <a:gd name="connsiteX94" fmla="*/ 98854 w 922634"/>
              <a:gd name="connsiteY94" fmla="*/ 1037968 h 1507525"/>
              <a:gd name="connsiteX95" fmla="*/ 0 w 922634"/>
              <a:gd name="connsiteY95" fmla="*/ 1037968 h 1507525"/>
              <a:gd name="connsiteX96" fmla="*/ 823780 w 922634"/>
              <a:gd name="connsiteY96" fmla="*/ 782595 h 1507525"/>
              <a:gd name="connsiteX97" fmla="*/ 922634 w 922634"/>
              <a:gd name="connsiteY97" fmla="*/ 782595 h 1507525"/>
              <a:gd name="connsiteX98" fmla="*/ 922634 w 922634"/>
              <a:gd name="connsiteY98" fmla="*/ 881449 h 1507525"/>
              <a:gd name="connsiteX99" fmla="*/ 823780 w 922634"/>
              <a:gd name="connsiteY99" fmla="*/ 881449 h 1507525"/>
              <a:gd name="connsiteX100" fmla="*/ 659024 w 922634"/>
              <a:gd name="connsiteY100" fmla="*/ 782595 h 1507525"/>
              <a:gd name="connsiteX101" fmla="*/ 757878 w 922634"/>
              <a:gd name="connsiteY101" fmla="*/ 782595 h 1507525"/>
              <a:gd name="connsiteX102" fmla="*/ 757878 w 922634"/>
              <a:gd name="connsiteY102" fmla="*/ 881449 h 1507525"/>
              <a:gd name="connsiteX103" fmla="*/ 659024 w 922634"/>
              <a:gd name="connsiteY103" fmla="*/ 881449 h 1507525"/>
              <a:gd name="connsiteX104" fmla="*/ 494268 w 922634"/>
              <a:gd name="connsiteY104" fmla="*/ 782595 h 1507525"/>
              <a:gd name="connsiteX105" fmla="*/ 593122 w 922634"/>
              <a:gd name="connsiteY105" fmla="*/ 782595 h 1507525"/>
              <a:gd name="connsiteX106" fmla="*/ 593122 w 922634"/>
              <a:gd name="connsiteY106" fmla="*/ 881449 h 1507525"/>
              <a:gd name="connsiteX107" fmla="*/ 494268 w 922634"/>
              <a:gd name="connsiteY107" fmla="*/ 881449 h 1507525"/>
              <a:gd name="connsiteX108" fmla="*/ 329512 w 922634"/>
              <a:gd name="connsiteY108" fmla="*/ 782595 h 1507525"/>
              <a:gd name="connsiteX109" fmla="*/ 428366 w 922634"/>
              <a:gd name="connsiteY109" fmla="*/ 782595 h 1507525"/>
              <a:gd name="connsiteX110" fmla="*/ 428366 w 922634"/>
              <a:gd name="connsiteY110" fmla="*/ 881449 h 1507525"/>
              <a:gd name="connsiteX111" fmla="*/ 329512 w 922634"/>
              <a:gd name="connsiteY111" fmla="*/ 881449 h 1507525"/>
              <a:gd name="connsiteX112" fmla="*/ 164756 w 922634"/>
              <a:gd name="connsiteY112" fmla="*/ 782595 h 1507525"/>
              <a:gd name="connsiteX113" fmla="*/ 263610 w 922634"/>
              <a:gd name="connsiteY113" fmla="*/ 782595 h 1507525"/>
              <a:gd name="connsiteX114" fmla="*/ 263610 w 922634"/>
              <a:gd name="connsiteY114" fmla="*/ 881449 h 1507525"/>
              <a:gd name="connsiteX115" fmla="*/ 164756 w 922634"/>
              <a:gd name="connsiteY115" fmla="*/ 881449 h 1507525"/>
              <a:gd name="connsiteX116" fmla="*/ 0 w 922634"/>
              <a:gd name="connsiteY116" fmla="*/ 782595 h 1507525"/>
              <a:gd name="connsiteX117" fmla="*/ 98854 w 922634"/>
              <a:gd name="connsiteY117" fmla="*/ 782595 h 1507525"/>
              <a:gd name="connsiteX118" fmla="*/ 98854 w 922634"/>
              <a:gd name="connsiteY118" fmla="*/ 881449 h 1507525"/>
              <a:gd name="connsiteX119" fmla="*/ 0 w 922634"/>
              <a:gd name="connsiteY119" fmla="*/ 881449 h 1507525"/>
              <a:gd name="connsiteX120" fmla="*/ 823780 w 922634"/>
              <a:gd name="connsiteY120" fmla="*/ 626076 h 1507525"/>
              <a:gd name="connsiteX121" fmla="*/ 922634 w 922634"/>
              <a:gd name="connsiteY121" fmla="*/ 626076 h 1507525"/>
              <a:gd name="connsiteX122" fmla="*/ 922634 w 922634"/>
              <a:gd name="connsiteY122" fmla="*/ 724930 h 1507525"/>
              <a:gd name="connsiteX123" fmla="*/ 823780 w 922634"/>
              <a:gd name="connsiteY123" fmla="*/ 724930 h 1507525"/>
              <a:gd name="connsiteX124" fmla="*/ 659024 w 922634"/>
              <a:gd name="connsiteY124" fmla="*/ 626076 h 1507525"/>
              <a:gd name="connsiteX125" fmla="*/ 757878 w 922634"/>
              <a:gd name="connsiteY125" fmla="*/ 626076 h 1507525"/>
              <a:gd name="connsiteX126" fmla="*/ 757878 w 922634"/>
              <a:gd name="connsiteY126" fmla="*/ 724930 h 1507525"/>
              <a:gd name="connsiteX127" fmla="*/ 659024 w 922634"/>
              <a:gd name="connsiteY127" fmla="*/ 724930 h 1507525"/>
              <a:gd name="connsiteX128" fmla="*/ 494268 w 922634"/>
              <a:gd name="connsiteY128" fmla="*/ 626076 h 1507525"/>
              <a:gd name="connsiteX129" fmla="*/ 593122 w 922634"/>
              <a:gd name="connsiteY129" fmla="*/ 626076 h 1507525"/>
              <a:gd name="connsiteX130" fmla="*/ 593122 w 922634"/>
              <a:gd name="connsiteY130" fmla="*/ 724930 h 1507525"/>
              <a:gd name="connsiteX131" fmla="*/ 494268 w 922634"/>
              <a:gd name="connsiteY131" fmla="*/ 724930 h 1507525"/>
              <a:gd name="connsiteX132" fmla="*/ 329512 w 922634"/>
              <a:gd name="connsiteY132" fmla="*/ 626076 h 1507525"/>
              <a:gd name="connsiteX133" fmla="*/ 428366 w 922634"/>
              <a:gd name="connsiteY133" fmla="*/ 626076 h 1507525"/>
              <a:gd name="connsiteX134" fmla="*/ 428366 w 922634"/>
              <a:gd name="connsiteY134" fmla="*/ 724930 h 1507525"/>
              <a:gd name="connsiteX135" fmla="*/ 329512 w 922634"/>
              <a:gd name="connsiteY135" fmla="*/ 724930 h 1507525"/>
              <a:gd name="connsiteX136" fmla="*/ 164756 w 922634"/>
              <a:gd name="connsiteY136" fmla="*/ 626076 h 1507525"/>
              <a:gd name="connsiteX137" fmla="*/ 263610 w 922634"/>
              <a:gd name="connsiteY137" fmla="*/ 626076 h 1507525"/>
              <a:gd name="connsiteX138" fmla="*/ 263610 w 922634"/>
              <a:gd name="connsiteY138" fmla="*/ 724930 h 1507525"/>
              <a:gd name="connsiteX139" fmla="*/ 164756 w 922634"/>
              <a:gd name="connsiteY139" fmla="*/ 724930 h 1507525"/>
              <a:gd name="connsiteX140" fmla="*/ 0 w 922634"/>
              <a:gd name="connsiteY140" fmla="*/ 626076 h 1507525"/>
              <a:gd name="connsiteX141" fmla="*/ 98854 w 922634"/>
              <a:gd name="connsiteY141" fmla="*/ 626076 h 1507525"/>
              <a:gd name="connsiteX142" fmla="*/ 98854 w 922634"/>
              <a:gd name="connsiteY142" fmla="*/ 724930 h 1507525"/>
              <a:gd name="connsiteX143" fmla="*/ 0 w 922634"/>
              <a:gd name="connsiteY143" fmla="*/ 724930 h 1507525"/>
              <a:gd name="connsiteX144" fmla="*/ 823780 w 922634"/>
              <a:gd name="connsiteY144" fmla="*/ 469557 h 1507525"/>
              <a:gd name="connsiteX145" fmla="*/ 922634 w 922634"/>
              <a:gd name="connsiteY145" fmla="*/ 469557 h 1507525"/>
              <a:gd name="connsiteX146" fmla="*/ 922634 w 922634"/>
              <a:gd name="connsiteY146" fmla="*/ 568411 h 1507525"/>
              <a:gd name="connsiteX147" fmla="*/ 823780 w 922634"/>
              <a:gd name="connsiteY147" fmla="*/ 568411 h 1507525"/>
              <a:gd name="connsiteX148" fmla="*/ 659024 w 922634"/>
              <a:gd name="connsiteY148" fmla="*/ 469557 h 1507525"/>
              <a:gd name="connsiteX149" fmla="*/ 757878 w 922634"/>
              <a:gd name="connsiteY149" fmla="*/ 469557 h 1507525"/>
              <a:gd name="connsiteX150" fmla="*/ 757878 w 922634"/>
              <a:gd name="connsiteY150" fmla="*/ 568411 h 1507525"/>
              <a:gd name="connsiteX151" fmla="*/ 659024 w 922634"/>
              <a:gd name="connsiteY151" fmla="*/ 568411 h 1507525"/>
              <a:gd name="connsiteX152" fmla="*/ 494268 w 922634"/>
              <a:gd name="connsiteY152" fmla="*/ 469557 h 1507525"/>
              <a:gd name="connsiteX153" fmla="*/ 593122 w 922634"/>
              <a:gd name="connsiteY153" fmla="*/ 469557 h 1507525"/>
              <a:gd name="connsiteX154" fmla="*/ 593122 w 922634"/>
              <a:gd name="connsiteY154" fmla="*/ 568411 h 1507525"/>
              <a:gd name="connsiteX155" fmla="*/ 494268 w 922634"/>
              <a:gd name="connsiteY155" fmla="*/ 568411 h 1507525"/>
              <a:gd name="connsiteX156" fmla="*/ 329512 w 922634"/>
              <a:gd name="connsiteY156" fmla="*/ 469557 h 1507525"/>
              <a:gd name="connsiteX157" fmla="*/ 428366 w 922634"/>
              <a:gd name="connsiteY157" fmla="*/ 469557 h 1507525"/>
              <a:gd name="connsiteX158" fmla="*/ 428366 w 922634"/>
              <a:gd name="connsiteY158" fmla="*/ 568411 h 1507525"/>
              <a:gd name="connsiteX159" fmla="*/ 329512 w 922634"/>
              <a:gd name="connsiteY159" fmla="*/ 568411 h 1507525"/>
              <a:gd name="connsiteX160" fmla="*/ 164756 w 922634"/>
              <a:gd name="connsiteY160" fmla="*/ 469557 h 1507525"/>
              <a:gd name="connsiteX161" fmla="*/ 263610 w 922634"/>
              <a:gd name="connsiteY161" fmla="*/ 469557 h 1507525"/>
              <a:gd name="connsiteX162" fmla="*/ 263610 w 922634"/>
              <a:gd name="connsiteY162" fmla="*/ 568411 h 1507525"/>
              <a:gd name="connsiteX163" fmla="*/ 164756 w 922634"/>
              <a:gd name="connsiteY163" fmla="*/ 568411 h 1507525"/>
              <a:gd name="connsiteX164" fmla="*/ 0 w 922634"/>
              <a:gd name="connsiteY164" fmla="*/ 469557 h 1507525"/>
              <a:gd name="connsiteX165" fmla="*/ 98854 w 922634"/>
              <a:gd name="connsiteY165" fmla="*/ 469557 h 1507525"/>
              <a:gd name="connsiteX166" fmla="*/ 98854 w 922634"/>
              <a:gd name="connsiteY166" fmla="*/ 568411 h 1507525"/>
              <a:gd name="connsiteX167" fmla="*/ 0 w 922634"/>
              <a:gd name="connsiteY167" fmla="*/ 568411 h 1507525"/>
              <a:gd name="connsiteX168" fmla="*/ 823780 w 922634"/>
              <a:gd name="connsiteY168" fmla="*/ 313038 h 1507525"/>
              <a:gd name="connsiteX169" fmla="*/ 922634 w 922634"/>
              <a:gd name="connsiteY169" fmla="*/ 313038 h 1507525"/>
              <a:gd name="connsiteX170" fmla="*/ 922634 w 922634"/>
              <a:gd name="connsiteY170" fmla="*/ 411892 h 1507525"/>
              <a:gd name="connsiteX171" fmla="*/ 823780 w 922634"/>
              <a:gd name="connsiteY171" fmla="*/ 411892 h 1507525"/>
              <a:gd name="connsiteX172" fmla="*/ 659024 w 922634"/>
              <a:gd name="connsiteY172" fmla="*/ 313038 h 1507525"/>
              <a:gd name="connsiteX173" fmla="*/ 757878 w 922634"/>
              <a:gd name="connsiteY173" fmla="*/ 313038 h 1507525"/>
              <a:gd name="connsiteX174" fmla="*/ 757878 w 922634"/>
              <a:gd name="connsiteY174" fmla="*/ 411892 h 1507525"/>
              <a:gd name="connsiteX175" fmla="*/ 659024 w 922634"/>
              <a:gd name="connsiteY175" fmla="*/ 411892 h 1507525"/>
              <a:gd name="connsiteX176" fmla="*/ 494268 w 922634"/>
              <a:gd name="connsiteY176" fmla="*/ 313038 h 1507525"/>
              <a:gd name="connsiteX177" fmla="*/ 593122 w 922634"/>
              <a:gd name="connsiteY177" fmla="*/ 313038 h 1507525"/>
              <a:gd name="connsiteX178" fmla="*/ 593122 w 922634"/>
              <a:gd name="connsiteY178" fmla="*/ 411892 h 1507525"/>
              <a:gd name="connsiteX179" fmla="*/ 494268 w 922634"/>
              <a:gd name="connsiteY179" fmla="*/ 411892 h 1507525"/>
              <a:gd name="connsiteX180" fmla="*/ 329512 w 922634"/>
              <a:gd name="connsiteY180" fmla="*/ 313038 h 1507525"/>
              <a:gd name="connsiteX181" fmla="*/ 428366 w 922634"/>
              <a:gd name="connsiteY181" fmla="*/ 313038 h 1507525"/>
              <a:gd name="connsiteX182" fmla="*/ 428366 w 922634"/>
              <a:gd name="connsiteY182" fmla="*/ 411892 h 1507525"/>
              <a:gd name="connsiteX183" fmla="*/ 329512 w 922634"/>
              <a:gd name="connsiteY183" fmla="*/ 411892 h 1507525"/>
              <a:gd name="connsiteX184" fmla="*/ 164756 w 922634"/>
              <a:gd name="connsiteY184" fmla="*/ 313038 h 1507525"/>
              <a:gd name="connsiteX185" fmla="*/ 263610 w 922634"/>
              <a:gd name="connsiteY185" fmla="*/ 313038 h 1507525"/>
              <a:gd name="connsiteX186" fmla="*/ 263610 w 922634"/>
              <a:gd name="connsiteY186" fmla="*/ 411892 h 1507525"/>
              <a:gd name="connsiteX187" fmla="*/ 164756 w 922634"/>
              <a:gd name="connsiteY187" fmla="*/ 411892 h 1507525"/>
              <a:gd name="connsiteX188" fmla="*/ 0 w 922634"/>
              <a:gd name="connsiteY188" fmla="*/ 313038 h 1507525"/>
              <a:gd name="connsiteX189" fmla="*/ 98854 w 922634"/>
              <a:gd name="connsiteY189" fmla="*/ 313038 h 1507525"/>
              <a:gd name="connsiteX190" fmla="*/ 98854 w 922634"/>
              <a:gd name="connsiteY190" fmla="*/ 411892 h 1507525"/>
              <a:gd name="connsiteX191" fmla="*/ 0 w 922634"/>
              <a:gd name="connsiteY191" fmla="*/ 411892 h 1507525"/>
              <a:gd name="connsiteX192" fmla="*/ 823780 w 922634"/>
              <a:gd name="connsiteY192" fmla="*/ 156519 h 1507525"/>
              <a:gd name="connsiteX193" fmla="*/ 922634 w 922634"/>
              <a:gd name="connsiteY193" fmla="*/ 156519 h 1507525"/>
              <a:gd name="connsiteX194" fmla="*/ 922634 w 922634"/>
              <a:gd name="connsiteY194" fmla="*/ 255373 h 1507525"/>
              <a:gd name="connsiteX195" fmla="*/ 823780 w 922634"/>
              <a:gd name="connsiteY195" fmla="*/ 255373 h 1507525"/>
              <a:gd name="connsiteX196" fmla="*/ 659024 w 922634"/>
              <a:gd name="connsiteY196" fmla="*/ 156519 h 1507525"/>
              <a:gd name="connsiteX197" fmla="*/ 757878 w 922634"/>
              <a:gd name="connsiteY197" fmla="*/ 156519 h 1507525"/>
              <a:gd name="connsiteX198" fmla="*/ 757878 w 922634"/>
              <a:gd name="connsiteY198" fmla="*/ 255373 h 1507525"/>
              <a:gd name="connsiteX199" fmla="*/ 659024 w 922634"/>
              <a:gd name="connsiteY199" fmla="*/ 255373 h 1507525"/>
              <a:gd name="connsiteX200" fmla="*/ 494268 w 922634"/>
              <a:gd name="connsiteY200" fmla="*/ 156519 h 1507525"/>
              <a:gd name="connsiteX201" fmla="*/ 593122 w 922634"/>
              <a:gd name="connsiteY201" fmla="*/ 156519 h 1507525"/>
              <a:gd name="connsiteX202" fmla="*/ 593122 w 922634"/>
              <a:gd name="connsiteY202" fmla="*/ 255373 h 1507525"/>
              <a:gd name="connsiteX203" fmla="*/ 494268 w 922634"/>
              <a:gd name="connsiteY203" fmla="*/ 255373 h 1507525"/>
              <a:gd name="connsiteX204" fmla="*/ 329512 w 922634"/>
              <a:gd name="connsiteY204" fmla="*/ 156519 h 1507525"/>
              <a:gd name="connsiteX205" fmla="*/ 428366 w 922634"/>
              <a:gd name="connsiteY205" fmla="*/ 156519 h 1507525"/>
              <a:gd name="connsiteX206" fmla="*/ 428366 w 922634"/>
              <a:gd name="connsiteY206" fmla="*/ 255373 h 1507525"/>
              <a:gd name="connsiteX207" fmla="*/ 329512 w 922634"/>
              <a:gd name="connsiteY207" fmla="*/ 255373 h 1507525"/>
              <a:gd name="connsiteX208" fmla="*/ 164756 w 922634"/>
              <a:gd name="connsiteY208" fmla="*/ 156519 h 1507525"/>
              <a:gd name="connsiteX209" fmla="*/ 263610 w 922634"/>
              <a:gd name="connsiteY209" fmla="*/ 156519 h 1507525"/>
              <a:gd name="connsiteX210" fmla="*/ 263610 w 922634"/>
              <a:gd name="connsiteY210" fmla="*/ 255373 h 1507525"/>
              <a:gd name="connsiteX211" fmla="*/ 164756 w 922634"/>
              <a:gd name="connsiteY211" fmla="*/ 255373 h 1507525"/>
              <a:gd name="connsiteX212" fmla="*/ 0 w 922634"/>
              <a:gd name="connsiteY212" fmla="*/ 156519 h 1507525"/>
              <a:gd name="connsiteX213" fmla="*/ 98854 w 922634"/>
              <a:gd name="connsiteY213" fmla="*/ 156519 h 1507525"/>
              <a:gd name="connsiteX214" fmla="*/ 98854 w 922634"/>
              <a:gd name="connsiteY214" fmla="*/ 255373 h 1507525"/>
              <a:gd name="connsiteX215" fmla="*/ 0 w 922634"/>
              <a:gd name="connsiteY215" fmla="*/ 255373 h 1507525"/>
              <a:gd name="connsiteX216" fmla="*/ 823780 w 922634"/>
              <a:gd name="connsiteY216" fmla="*/ 0 h 1507525"/>
              <a:gd name="connsiteX217" fmla="*/ 922634 w 922634"/>
              <a:gd name="connsiteY217" fmla="*/ 0 h 1507525"/>
              <a:gd name="connsiteX218" fmla="*/ 922634 w 922634"/>
              <a:gd name="connsiteY218" fmla="*/ 98854 h 1507525"/>
              <a:gd name="connsiteX219" fmla="*/ 823780 w 922634"/>
              <a:gd name="connsiteY219" fmla="*/ 98854 h 1507525"/>
              <a:gd name="connsiteX220" fmla="*/ 659024 w 922634"/>
              <a:gd name="connsiteY220" fmla="*/ 0 h 1507525"/>
              <a:gd name="connsiteX221" fmla="*/ 757878 w 922634"/>
              <a:gd name="connsiteY221" fmla="*/ 0 h 1507525"/>
              <a:gd name="connsiteX222" fmla="*/ 757878 w 922634"/>
              <a:gd name="connsiteY222" fmla="*/ 98854 h 1507525"/>
              <a:gd name="connsiteX223" fmla="*/ 659024 w 922634"/>
              <a:gd name="connsiteY223" fmla="*/ 98854 h 1507525"/>
              <a:gd name="connsiteX224" fmla="*/ 494268 w 922634"/>
              <a:gd name="connsiteY224" fmla="*/ 0 h 1507525"/>
              <a:gd name="connsiteX225" fmla="*/ 593122 w 922634"/>
              <a:gd name="connsiteY225" fmla="*/ 0 h 1507525"/>
              <a:gd name="connsiteX226" fmla="*/ 593122 w 922634"/>
              <a:gd name="connsiteY226" fmla="*/ 98854 h 1507525"/>
              <a:gd name="connsiteX227" fmla="*/ 494268 w 922634"/>
              <a:gd name="connsiteY227" fmla="*/ 98854 h 1507525"/>
              <a:gd name="connsiteX228" fmla="*/ 329512 w 922634"/>
              <a:gd name="connsiteY228" fmla="*/ 0 h 1507525"/>
              <a:gd name="connsiteX229" fmla="*/ 428366 w 922634"/>
              <a:gd name="connsiteY229" fmla="*/ 0 h 1507525"/>
              <a:gd name="connsiteX230" fmla="*/ 428366 w 922634"/>
              <a:gd name="connsiteY230" fmla="*/ 98854 h 1507525"/>
              <a:gd name="connsiteX231" fmla="*/ 329512 w 922634"/>
              <a:gd name="connsiteY231" fmla="*/ 98854 h 1507525"/>
              <a:gd name="connsiteX232" fmla="*/ 164756 w 922634"/>
              <a:gd name="connsiteY232" fmla="*/ 0 h 1507525"/>
              <a:gd name="connsiteX233" fmla="*/ 263610 w 922634"/>
              <a:gd name="connsiteY233" fmla="*/ 0 h 1507525"/>
              <a:gd name="connsiteX234" fmla="*/ 263610 w 922634"/>
              <a:gd name="connsiteY234" fmla="*/ 98854 h 1507525"/>
              <a:gd name="connsiteX235" fmla="*/ 164756 w 922634"/>
              <a:gd name="connsiteY235" fmla="*/ 98854 h 1507525"/>
              <a:gd name="connsiteX236" fmla="*/ 0 w 922634"/>
              <a:gd name="connsiteY236" fmla="*/ 0 h 1507525"/>
              <a:gd name="connsiteX237" fmla="*/ 98854 w 922634"/>
              <a:gd name="connsiteY237" fmla="*/ 0 h 1507525"/>
              <a:gd name="connsiteX238" fmla="*/ 98854 w 922634"/>
              <a:gd name="connsiteY238" fmla="*/ 98854 h 1507525"/>
              <a:gd name="connsiteX239" fmla="*/ 0 w 922634"/>
              <a:gd name="connsiteY239" fmla="*/ 98854 h 150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922634" h="1507525">
                <a:moveTo>
                  <a:pt x="823780" y="1408671"/>
                </a:moveTo>
                <a:lnTo>
                  <a:pt x="922634" y="1408671"/>
                </a:lnTo>
                <a:lnTo>
                  <a:pt x="922634" y="1507525"/>
                </a:lnTo>
                <a:lnTo>
                  <a:pt x="823780" y="1507525"/>
                </a:lnTo>
                <a:close/>
                <a:moveTo>
                  <a:pt x="659024" y="1408671"/>
                </a:moveTo>
                <a:lnTo>
                  <a:pt x="757878" y="1408671"/>
                </a:lnTo>
                <a:lnTo>
                  <a:pt x="757878" y="1507525"/>
                </a:lnTo>
                <a:lnTo>
                  <a:pt x="659024" y="1507525"/>
                </a:lnTo>
                <a:close/>
                <a:moveTo>
                  <a:pt x="494268" y="1408671"/>
                </a:moveTo>
                <a:lnTo>
                  <a:pt x="593122" y="1408671"/>
                </a:lnTo>
                <a:lnTo>
                  <a:pt x="593122" y="1507525"/>
                </a:lnTo>
                <a:lnTo>
                  <a:pt x="494268" y="1507525"/>
                </a:lnTo>
                <a:close/>
                <a:moveTo>
                  <a:pt x="329512" y="1408671"/>
                </a:moveTo>
                <a:lnTo>
                  <a:pt x="428366" y="1408671"/>
                </a:lnTo>
                <a:lnTo>
                  <a:pt x="428366" y="1507525"/>
                </a:lnTo>
                <a:lnTo>
                  <a:pt x="329512" y="1507525"/>
                </a:lnTo>
                <a:close/>
                <a:moveTo>
                  <a:pt x="164756" y="1408671"/>
                </a:moveTo>
                <a:lnTo>
                  <a:pt x="263610" y="1408671"/>
                </a:lnTo>
                <a:lnTo>
                  <a:pt x="263610" y="1507525"/>
                </a:lnTo>
                <a:lnTo>
                  <a:pt x="164756" y="1507525"/>
                </a:lnTo>
                <a:close/>
                <a:moveTo>
                  <a:pt x="0" y="1408671"/>
                </a:moveTo>
                <a:lnTo>
                  <a:pt x="98854" y="1408671"/>
                </a:lnTo>
                <a:lnTo>
                  <a:pt x="98854" y="1507525"/>
                </a:lnTo>
                <a:lnTo>
                  <a:pt x="0" y="1507525"/>
                </a:lnTo>
                <a:close/>
                <a:moveTo>
                  <a:pt x="823780" y="1252152"/>
                </a:moveTo>
                <a:lnTo>
                  <a:pt x="922634" y="1252152"/>
                </a:lnTo>
                <a:lnTo>
                  <a:pt x="922634" y="1351006"/>
                </a:lnTo>
                <a:lnTo>
                  <a:pt x="823780" y="1351006"/>
                </a:lnTo>
                <a:close/>
                <a:moveTo>
                  <a:pt x="659024" y="1252152"/>
                </a:moveTo>
                <a:lnTo>
                  <a:pt x="757878" y="1252152"/>
                </a:lnTo>
                <a:lnTo>
                  <a:pt x="757878" y="1351006"/>
                </a:lnTo>
                <a:lnTo>
                  <a:pt x="659024" y="1351006"/>
                </a:lnTo>
                <a:close/>
                <a:moveTo>
                  <a:pt x="494268" y="1252152"/>
                </a:moveTo>
                <a:lnTo>
                  <a:pt x="593122" y="1252152"/>
                </a:lnTo>
                <a:lnTo>
                  <a:pt x="593122" y="1351006"/>
                </a:lnTo>
                <a:lnTo>
                  <a:pt x="494268" y="1351006"/>
                </a:lnTo>
                <a:close/>
                <a:moveTo>
                  <a:pt x="329512" y="1252152"/>
                </a:moveTo>
                <a:lnTo>
                  <a:pt x="428366" y="1252152"/>
                </a:lnTo>
                <a:lnTo>
                  <a:pt x="428366" y="1351006"/>
                </a:lnTo>
                <a:lnTo>
                  <a:pt x="329512" y="1351006"/>
                </a:lnTo>
                <a:close/>
                <a:moveTo>
                  <a:pt x="164756" y="1252152"/>
                </a:moveTo>
                <a:lnTo>
                  <a:pt x="263610" y="1252152"/>
                </a:lnTo>
                <a:lnTo>
                  <a:pt x="263610" y="1351006"/>
                </a:lnTo>
                <a:lnTo>
                  <a:pt x="164756" y="1351006"/>
                </a:lnTo>
                <a:close/>
                <a:moveTo>
                  <a:pt x="0" y="1252152"/>
                </a:moveTo>
                <a:lnTo>
                  <a:pt x="98854" y="1252152"/>
                </a:lnTo>
                <a:lnTo>
                  <a:pt x="98854" y="1351006"/>
                </a:lnTo>
                <a:lnTo>
                  <a:pt x="0" y="1351006"/>
                </a:lnTo>
                <a:close/>
                <a:moveTo>
                  <a:pt x="823780" y="1095633"/>
                </a:moveTo>
                <a:lnTo>
                  <a:pt x="922634" y="1095633"/>
                </a:lnTo>
                <a:lnTo>
                  <a:pt x="922634" y="1194487"/>
                </a:lnTo>
                <a:lnTo>
                  <a:pt x="823780" y="1194487"/>
                </a:lnTo>
                <a:close/>
                <a:moveTo>
                  <a:pt x="659024" y="1095633"/>
                </a:moveTo>
                <a:lnTo>
                  <a:pt x="757878" y="1095633"/>
                </a:lnTo>
                <a:lnTo>
                  <a:pt x="757878" y="1194487"/>
                </a:lnTo>
                <a:lnTo>
                  <a:pt x="659024" y="1194487"/>
                </a:lnTo>
                <a:close/>
                <a:moveTo>
                  <a:pt x="494268" y="1095633"/>
                </a:moveTo>
                <a:lnTo>
                  <a:pt x="593122" y="1095633"/>
                </a:lnTo>
                <a:lnTo>
                  <a:pt x="593122" y="1194487"/>
                </a:lnTo>
                <a:lnTo>
                  <a:pt x="494268" y="1194487"/>
                </a:lnTo>
                <a:close/>
                <a:moveTo>
                  <a:pt x="329512" y="1095633"/>
                </a:moveTo>
                <a:lnTo>
                  <a:pt x="428366" y="1095633"/>
                </a:lnTo>
                <a:lnTo>
                  <a:pt x="428366" y="1194487"/>
                </a:lnTo>
                <a:lnTo>
                  <a:pt x="329512" y="1194487"/>
                </a:lnTo>
                <a:close/>
                <a:moveTo>
                  <a:pt x="164756" y="1095633"/>
                </a:moveTo>
                <a:lnTo>
                  <a:pt x="263610" y="1095633"/>
                </a:lnTo>
                <a:lnTo>
                  <a:pt x="263610" y="1194487"/>
                </a:lnTo>
                <a:lnTo>
                  <a:pt x="164756" y="1194487"/>
                </a:lnTo>
                <a:close/>
                <a:moveTo>
                  <a:pt x="0" y="1095633"/>
                </a:moveTo>
                <a:lnTo>
                  <a:pt x="98854" y="1095633"/>
                </a:lnTo>
                <a:lnTo>
                  <a:pt x="98854" y="1194487"/>
                </a:lnTo>
                <a:lnTo>
                  <a:pt x="0" y="1194487"/>
                </a:lnTo>
                <a:close/>
                <a:moveTo>
                  <a:pt x="823780" y="939114"/>
                </a:moveTo>
                <a:lnTo>
                  <a:pt x="922634" y="939114"/>
                </a:lnTo>
                <a:lnTo>
                  <a:pt x="922634" y="1037968"/>
                </a:lnTo>
                <a:lnTo>
                  <a:pt x="823780" y="1037968"/>
                </a:lnTo>
                <a:close/>
                <a:moveTo>
                  <a:pt x="659024" y="939114"/>
                </a:moveTo>
                <a:lnTo>
                  <a:pt x="757878" y="939114"/>
                </a:lnTo>
                <a:lnTo>
                  <a:pt x="757878" y="1037968"/>
                </a:lnTo>
                <a:lnTo>
                  <a:pt x="659024" y="1037968"/>
                </a:lnTo>
                <a:close/>
                <a:moveTo>
                  <a:pt x="494268" y="939114"/>
                </a:moveTo>
                <a:lnTo>
                  <a:pt x="593122" y="939114"/>
                </a:lnTo>
                <a:lnTo>
                  <a:pt x="593122" y="1037968"/>
                </a:lnTo>
                <a:lnTo>
                  <a:pt x="494268" y="1037968"/>
                </a:lnTo>
                <a:close/>
                <a:moveTo>
                  <a:pt x="329512" y="939114"/>
                </a:moveTo>
                <a:lnTo>
                  <a:pt x="428366" y="939114"/>
                </a:lnTo>
                <a:lnTo>
                  <a:pt x="428366" y="1037968"/>
                </a:lnTo>
                <a:lnTo>
                  <a:pt x="329512" y="1037968"/>
                </a:lnTo>
                <a:close/>
                <a:moveTo>
                  <a:pt x="164756" y="939114"/>
                </a:moveTo>
                <a:lnTo>
                  <a:pt x="263610" y="939114"/>
                </a:lnTo>
                <a:lnTo>
                  <a:pt x="263610" y="1037968"/>
                </a:lnTo>
                <a:lnTo>
                  <a:pt x="164756" y="1037968"/>
                </a:lnTo>
                <a:close/>
                <a:moveTo>
                  <a:pt x="0" y="939114"/>
                </a:moveTo>
                <a:lnTo>
                  <a:pt x="98854" y="939114"/>
                </a:lnTo>
                <a:lnTo>
                  <a:pt x="98854" y="1037968"/>
                </a:lnTo>
                <a:lnTo>
                  <a:pt x="0" y="1037968"/>
                </a:lnTo>
                <a:close/>
                <a:moveTo>
                  <a:pt x="823780" y="782595"/>
                </a:moveTo>
                <a:lnTo>
                  <a:pt x="922634" y="782595"/>
                </a:lnTo>
                <a:lnTo>
                  <a:pt x="922634" y="881449"/>
                </a:lnTo>
                <a:lnTo>
                  <a:pt x="823780" y="881449"/>
                </a:lnTo>
                <a:close/>
                <a:moveTo>
                  <a:pt x="659024" y="782595"/>
                </a:moveTo>
                <a:lnTo>
                  <a:pt x="757878" y="782595"/>
                </a:lnTo>
                <a:lnTo>
                  <a:pt x="757878" y="881449"/>
                </a:lnTo>
                <a:lnTo>
                  <a:pt x="659024" y="881449"/>
                </a:lnTo>
                <a:close/>
                <a:moveTo>
                  <a:pt x="494268" y="782595"/>
                </a:moveTo>
                <a:lnTo>
                  <a:pt x="593122" y="782595"/>
                </a:lnTo>
                <a:lnTo>
                  <a:pt x="593122" y="881449"/>
                </a:lnTo>
                <a:lnTo>
                  <a:pt x="494268" y="881449"/>
                </a:lnTo>
                <a:close/>
                <a:moveTo>
                  <a:pt x="329512" y="782595"/>
                </a:moveTo>
                <a:lnTo>
                  <a:pt x="428366" y="782595"/>
                </a:lnTo>
                <a:lnTo>
                  <a:pt x="428366" y="881449"/>
                </a:lnTo>
                <a:lnTo>
                  <a:pt x="329512" y="881449"/>
                </a:lnTo>
                <a:close/>
                <a:moveTo>
                  <a:pt x="164756" y="782595"/>
                </a:moveTo>
                <a:lnTo>
                  <a:pt x="263610" y="782595"/>
                </a:lnTo>
                <a:lnTo>
                  <a:pt x="263610" y="881449"/>
                </a:lnTo>
                <a:lnTo>
                  <a:pt x="164756" y="881449"/>
                </a:lnTo>
                <a:close/>
                <a:moveTo>
                  <a:pt x="0" y="782595"/>
                </a:moveTo>
                <a:lnTo>
                  <a:pt x="98854" y="782595"/>
                </a:lnTo>
                <a:lnTo>
                  <a:pt x="98854" y="881449"/>
                </a:lnTo>
                <a:lnTo>
                  <a:pt x="0" y="881449"/>
                </a:lnTo>
                <a:close/>
                <a:moveTo>
                  <a:pt x="823780" y="626076"/>
                </a:moveTo>
                <a:lnTo>
                  <a:pt x="922634" y="626076"/>
                </a:lnTo>
                <a:lnTo>
                  <a:pt x="922634" y="724930"/>
                </a:lnTo>
                <a:lnTo>
                  <a:pt x="823780" y="724930"/>
                </a:lnTo>
                <a:close/>
                <a:moveTo>
                  <a:pt x="659024" y="626076"/>
                </a:moveTo>
                <a:lnTo>
                  <a:pt x="757878" y="626076"/>
                </a:lnTo>
                <a:lnTo>
                  <a:pt x="757878" y="724930"/>
                </a:lnTo>
                <a:lnTo>
                  <a:pt x="659024" y="724930"/>
                </a:lnTo>
                <a:close/>
                <a:moveTo>
                  <a:pt x="494268" y="626076"/>
                </a:moveTo>
                <a:lnTo>
                  <a:pt x="593122" y="626076"/>
                </a:lnTo>
                <a:lnTo>
                  <a:pt x="593122" y="724930"/>
                </a:lnTo>
                <a:lnTo>
                  <a:pt x="494268" y="724930"/>
                </a:lnTo>
                <a:close/>
                <a:moveTo>
                  <a:pt x="329512" y="626076"/>
                </a:moveTo>
                <a:lnTo>
                  <a:pt x="428366" y="626076"/>
                </a:lnTo>
                <a:lnTo>
                  <a:pt x="428366" y="724930"/>
                </a:lnTo>
                <a:lnTo>
                  <a:pt x="329512" y="724930"/>
                </a:lnTo>
                <a:close/>
                <a:moveTo>
                  <a:pt x="164756" y="626076"/>
                </a:moveTo>
                <a:lnTo>
                  <a:pt x="263610" y="626076"/>
                </a:lnTo>
                <a:lnTo>
                  <a:pt x="263610" y="724930"/>
                </a:lnTo>
                <a:lnTo>
                  <a:pt x="164756" y="724930"/>
                </a:lnTo>
                <a:close/>
                <a:moveTo>
                  <a:pt x="0" y="626076"/>
                </a:moveTo>
                <a:lnTo>
                  <a:pt x="98854" y="626076"/>
                </a:lnTo>
                <a:lnTo>
                  <a:pt x="98854" y="724930"/>
                </a:lnTo>
                <a:lnTo>
                  <a:pt x="0" y="724930"/>
                </a:lnTo>
                <a:close/>
                <a:moveTo>
                  <a:pt x="823780" y="469557"/>
                </a:moveTo>
                <a:lnTo>
                  <a:pt x="922634" y="469557"/>
                </a:lnTo>
                <a:lnTo>
                  <a:pt x="922634" y="568411"/>
                </a:lnTo>
                <a:lnTo>
                  <a:pt x="823780" y="568411"/>
                </a:lnTo>
                <a:close/>
                <a:moveTo>
                  <a:pt x="659024" y="469557"/>
                </a:moveTo>
                <a:lnTo>
                  <a:pt x="757878" y="469557"/>
                </a:lnTo>
                <a:lnTo>
                  <a:pt x="757878" y="568411"/>
                </a:lnTo>
                <a:lnTo>
                  <a:pt x="659024" y="568411"/>
                </a:lnTo>
                <a:close/>
                <a:moveTo>
                  <a:pt x="494268" y="469557"/>
                </a:moveTo>
                <a:lnTo>
                  <a:pt x="593122" y="469557"/>
                </a:lnTo>
                <a:lnTo>
                  <a:pt x="593122" y="568411"/>
                </a:lnTo>
                <a:lnTo>
                  <a:pt x="494268" y="568411"/>
                </a:lnTo>
                <a:close/>
                <a:moveTo>
                  <a:pt x="329512" y="469557"/>
                </a:moveTo>
                <a:lnTo>
                  <a:pt x="428366" y="469557"/>
                </a:lnTo>
                <a:lnTo>
                  <a:pt x="428366" y="568411"/>
                </a:lnTo>
                <a:lnTo>
                  <a:pt x="329512" y="568411"/>
                </a:lnTo>
                <a:close/>
                <a:moveTo>
                  <a:pt x="164756" y="469557"/>
                </a:moveTo>
                <a:lnTo>
                  <a:pt x="263610" y="469557"/>
                </a:lnTo>
                <a:lnTo>
                  <a:pt x="263610" y="568411"/>
                </a:lnTo>
                <a:lnTo>
                  <a:pt x="164756" y="568411"/>
                </a:lnTo>
                <a:close/>
                <a:moveTo>
                  <a:pt x="0" y="469557"/>
                </a:moveTo>
                <a:lnTo>
                  <a:pt x="98854" y="469557"/>
                </a:lnTo>
                <a:lnTo>
                  <a:pt x="98854" y="568411"/>
                </a:lnTo>
                <a:lnTo>
                  <a:pt x="0" y="568411"/>
                </a:lnTo>
                <a:close/>
                <a:moveTo>
                  <a:pt x="823780" y="313038"/>
                </a:moveTo>
                <a:lnTo>
                  <a:pt x="922634" y="313038"/>
                </a:lnTo>
                <a:lnTo>
                  <a:pt x="922634" y="411892"/>
                </a:lnTo>
                <a:lnTo>
                  <a:pt x="823780" y="411892"/>
                </a:lnTo>
                <a:close/>
                <a:moveTo>
                  <a:pt x="659024" y="313038"/>
                </a:moveTo>
                <a:lnTo>
                  <a:pt x="757878" y="313038"/>
                </a:lnTo>
                <a:lnTo>
                  <a:pt x="757878" y="411892"/>
                </a:lnTo>
                <a:lnTo>
                  <a:pt x="659024" y="411892"/>
                </a:lnTo>
                <a:close/>
                <a:moveTo>
                  <a:pt x="494268" y="313038"/>
                </a:moveTo>
                <a:lnTo>
                  <a:pt x="593122" y="313038"/>
                </a:lnTo>
                <a:lnTo>
                  <a:pt x="593122" y="411892"/>
                </a:lnTo>
                <a:lnTo>
                  <a:pt x="494268" y="411892"/>
                </a:lnTo>
                <a:close/>
                <a:moveTo>
                  <a:pt x="329512" y="313038"/>
                </a:moveTo>
                <a:lnTo>
                  <a:pt x="428366" y="313038"/>
                </a:lnTo>
                <a:lnTo>
                  <a:pt x="428366" y="411892"/>
                </a:lnTo>
                <a:lnTo>
                  <a:pt x="329512" y="411892"/>
                </a:lnTo>
                <a:close/>
                <a:moveTo>
                  <a:pt x="164756" y="313038"/>
                </a:moveTo>
                <a:lnTo>
                  <a:pt x="263610" y="313038"/>
                </a:lnTo>
                <a:lnTo>
                  <a:pt x="263610" y="411892"/>
                </a:lnTo>
                <a:lnTo>
                  <a:pt x="164756" y="411892"/>
                </a:lnTo>
                <a:close/>
                <a:moveTo>
                  <a:pt x="0" y="313038"/>
                </a:moveTo>
                <a:lnTo>
                  <a:pt x="98854" y="313038"/>
                </a:lnTo>
                <a:lnTo>
                  <a:pt x="98854" y="411892"/>
                </a:lnTo>
                <a:lnTo>
                  <a:pt x="0" y="411892"/>
                </a:lnTo>
                <a:close/>
                <a:moveTo>
                  <a:pt x="823780" y="156519"/>
                </a:moveTo>
                <a:lnTo>
                  <a:pt x="922634" y="156519"/>
                </a:lnTo>
                <a:lnTo>
                  <a:pt x="922634" y="255373"/>
                </a:lnTo>
                <a:lnTo>
                  <a:pt x="823780" y="255373"/>
                </a:lnTo>
                <a:close/>
                <a:moveTo>
                  <a:pt x="659024" y="156519"/>
                </a:moveTo>
                <a:lnTo>
                  <a:pt x="757878" y="156519"/>
                </a:lnTo>
                <a:lnTo>
                  <a:pt x="757878" y="255373"/>
                </a:lnTo>
                <a:lnTo>
                  <a:pt x="659024" y="255373"/>
                </a:lnTo>
                <a:close/>
                <a:moveTo>
                  <a:pt x="494268" y="156519"/>
                </a:moveTo>
                <a:lnTo>
                  <a:pt x="593122" y="156519"/>
                </a:lnTo>
                <a:lnTo>
                  <a:pt x="593122" y="255373"/>
                </a:lnTo>
                <a:lnTo>
                  <a:pt x="494268" y="255373"/>
                </a:lnTo>
                <a:close/>
                <a:moveTo>
                  <a:pt x="329512" y="156519"/>
                </a:moveTo>
                <a:lnTo>
                  <a:pt x="428366" y="156519"/>
                </a:lnTo>
                <a:lnTo>
                  <a:pt x="428366" y="255373"/>
                </a:lnTo>
                <a:lnTo>
                  <a:pt x="329512" y="255373"/>
                </a:lnTo>
                <a:close/>
                <a:moveTo>
                  <a:pt x="164756" y="156519"/>
                </a:moveTo>
                <a:lnTo>
                  <a:pt x="263610" y="156519"/>
                </a:lnTo>
                <a:lnTo>
                  <a:pt x="263610" y="255373"/>
                </a:lnTo>
                <a:lnTo>
                  <a:pt x="164756" y="255373"/>
                </a:lnTo>
                <a:close/>
                <a:moveTo>
                  <a:pt x="0" y="156519"/>
                </a:moveTo>
                <a:lnTo>
                  <a:pt x="98854" y="156519"/>
                </a:lnTo>
                <a:lnTo>
                  <a:pt x="98854" y="255373"/>
                </a:lnTo>
                <a:lnTo>
                  <a:pt x="0" y="255373"/>
                </a:lnTo>
                <a:close/>
                <a:moveTo>
                  <a:pt x="823780" y="0"/>
                </a:moveTo>
                <a:lnTo>
                  <a:pt x="922634" y="0"/>
                </a:lnTo>
                <a:lnTo>
                  <a:pt x="922634" y="98854"/>
                </a:lnTo>
                <a:lnTo>
                  <a:pt x="823780" y="98854"/>
                </a:lnTo>
                <a:close/>
                <a:moveTo>
                  <a:pt x="659024" y="0"/>
                </a:moveTo>
                <a:lnTo>
                  <a:pt x="757878" y="0"/>
                </a:lnTo>
                <a:lnTo>
                  <a:pt x="757878" y="98854"/>
                </a:lnTo>
                <a:lnTo>
                  <a:pt x="659024" y="98854"/>
                </a:lnTo>
                <a:close/>
                <a:moveTo>
                  <a:pt x="494268" y="0"/>
                </a:moveTo>
                <a:lnTo>
                  <a:pt x="593122" y="0"/>
                </a:lnTo>
                <a:lnTo>
                  <a:pt x="593122" y="98854"/>
                </a:lnTo>
                <a:lnTo>
                  <a:pt x="494268" y="98854"/>
                </a:lnTo>
                <a:close/>
                <a:moveTo>
                  <a:pt x="329512" y="0"/>
                </a:moveTo>
                <a:lnTo>
                  <a:pt x="428366" y="0"/>
                </a:lnTo>
                <a:lnTo>
                  <a:pt x="428366" y="98854"/>
                </a:lnTo>
                <a:lnTo>
                  <a:pt x="329512" y="98854"/>
                </a:lnTo>
                <a:close/>
                <a:moveTo>
                  <a:pt x="164756" y="0"/>
                </a:moveTo>
                <a:lnTo>
                  <a:pt x="263610" y="0"/>
                </a:lnTo>
                <a:lnTo>
                  <a:pt x="263610" y="98854"/>
                </a:lnTo>
                <a:lnTo>
                  <a:pt x="164756" y="98854"/>
                </a:lnTo>
                <a:close/>
                <a:moveTo>
                  <a:pt x="0" y="0"/>
                </a:moveTo>
                <a:lnTo>
                  <a:pt x="98854" y="0"/>
                </a:lnTo>
                <a:lnTo>
                  <a:pt x="98854" y="98854"/>
                </a:lnTo>
                <a:lnTo>
                  <a:pt x="0" y="98854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MH_Text_3"/>
          <p:cNvSpPr/>
          <p:nvPr>
            <p:custDataLst>
              <p:tags r:id="rId6"/>
            </p:custDataLst>
          </p:nvPr>
        </p:nvSpPr>
        <p:spPr>
          <a:xfrm>
            <a:off x="9128125" y="2743200"/>
            <a:ext cx="947738" cy="155416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70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%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cxnSp>
        <p:nvCxnSpPr>
          <p:cNvPr id="9" name="MH_Other_4"/>
          <p:cNvCxnSpPr/>
          <p:nvPr>
            <p:custDataLst>
              <p:tags r:id="rId7"/>
            </p:custDataLst>
          </p:nvPr>
        </p:nvCxnSpPr>
        <p:spPr>
          <a:xfrm>
            <a:off x="4373563" y="2166938"/>
            <a:ext cx="0" cy="2268538"/>
          </a:xfrm>
          <a:prstGeom prst="line">
            <a:avLst/>
          </a:prstGeom>
          <a:ln>
            <a:solidFill>
              <a:srgbClr val="DBDBD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MH_Other_5"/>
          <p:cNvCxnSpPr/>
          <p:nvPr>
            <p:custDataLst>
              <p:tags r:id="rId8"/>
            </p:custDataLst>
          </p:nvPr>
        </p:nvCxnSpPr>
        <p:spPr>
          <a:xfrm>
            <a:off x="7859713" y="2166938"/>
            <a:ext cx="0" cy="2268538"/>
          </a:xfrm>
          <a:prstGeom prst="line">
            <a:avLst/>
          </a:prstGeom>
          <a:ln>
            <a:solidFill>
              <a:srgbClr val="DBDBD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34"/>
          <p:cNvSpPr txBox="1">
            <a:spLocks noChangeArrowheads="1"/>
          </p:cNvSpPr>
          <p:nvPr/>
        </p:nvSpPr>
        <p:spPr bwMode="auto">
          <a:xfrm>
            <a:off x="1571625" y="5200650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3" name="文本框 34"/>
          <p:cNvSpPr txBox="1">
            <a:spLocks noChangeArrowheads="1"/>
          </p:cNvSpPr>
          <p:nvPr/>
        </p:nvSpPr>
        <p:spPr bwMode="auto">
          <a:xfrm>
            <a:off x="1571625" y="4725988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14" name="文本框 34"/>
          <p:cNvSpPr txBox="1">
            <a:spLocks noChangeArrowheads="1"/>
          </p:cNvSpPr>
          <p:nvPr/>
        </p:nvSpPr>
        <p:spPr bwMode="auto">
          <a:xfrm>
            <a:off x="5019675" y="5200650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5" name="文本框 34"/>
          <p:cNvSpPr txBox="1">
            <a:spLocks noChangeArrowheads="1"/>
          </p:cNvSpPr>
          <p:nvPr/>
        </p:nvSpPr>
        <p:spPr bwMode="auto">
          <a:xfrm>
            <a:off x="5019675" y="4725988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16" name="文本框 34"/>
          <p:cNvSpPr txBox="1">
            <a:spLocks noChangeArrowheads="1"/>
          </p:cNvSpPr>
          <p:nvPr/>
        </p:nvSpPr>
        <p:spPr bwMode="auto">
          <a:xfrm>
            <a:off x="8505825" y="5200650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7" name="文本框 34"/>
          <p:cNvSpPr txBox="1">
            <a:spLocks noChangeArrowheads="1"/>
          </p:cNvSpPr>
          <p:nvPr/>
        </p:nvSpPr>
        <p:spPr bwMode="auto">
          <a:xfrm>
            <a:off x="8505825" y="4725988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Enter title
</a:t>
            </a:r>
          </a:p>
        </p:txBody>
      </p:sp>
      <p:sp>
        <p:nvSpPr>
          <p:cNvPr id="3" name="MH_Other_18"/>
          <p:cNvSpPr/>
          <p:nvPr>
            <p:custDataLst>
              <p:tags r:id="rId1"/>
            </p:custDataLst>
          </p:nvPr>
        </p:nvSpPr>
        <p:spPr>
          <a:xfrm>
            <a:off x="6164263" y="2147888"/>
            <a:ext cx="239713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Other_1"/>
          <p:cNvSpPr/>
          <p:nvPr>
            <p:custDataLst>
              <p:tags r:id="rId2"/>
            </p:custDataLst>
          </p:nvPr>
        </p:nvSpPr>
        <p:spPr>
          <a:xfrm>
            <a:off x="6164263" y="2154238"/>
            <a:ext cx="239713" cy="34988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MH_Other_2"/>
          <p:cNvSpPr/>
          <p:nvPr>
            <p:custDataLst>
              <p:tags r:id="rId3"/>
            </p:custDataLst>
          </p:nvPr>
        </p:nvSpPr>
        <p:spPr>
          <a:xfrm>
            <a:off x="223202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>
            <a:off x="2508250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MH_Other_4"/>
          <p:cNvSpPr/>
          <p:nvPr>
            <p:custDataLst>
              <p:tags r:id="rId5"/>
            </p:custDataLst>
          </p:nvPr>
        </p:nvSpPr>
        <p:spPr>
          <a:xfrm>
            <a:off x="2232025" y="5032375"/>
            <a:ext cx="236538" cy="6207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MH_Other_5"/>
          <p:cNvSpPr/>
          <p:nvPr>
            <p:custDataLst>
              <p:tags r:id="rId6"/>
            </p:custDataLst>
          </p:nvPr>
        </p:nvSpPr>
        <p:spPr>
          <a:xfrm>
            <a:off x="2508250" y="2987675"/>
            <a:ext cx="236538" cy="26654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MH_SubTitle_1"/>
          <p:cNvSpPr txBox="1"/>
          <p:nvPr>
            <p:custDataLst>
              <p:tags r:id="rId7"/>
            </p:custDataLst>
          </p:nvPr>
        </p:nvSpPr>
        <p:spPr>
          <a:xfrm>
            <a:off x="1936750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2007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0" name="MH_Other_6"/>
          <p:cNvSpPr/>
          <p:nvPr>
            <p:custDataLst>
              <p:tags r:id="rId8"/>
            </p:custDataLst>
          </p:nvPr>
        </p:nvSpPr>
        <p:spPr>
          <a:xfrm>
            <a:off x="3208338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1" name="MH_Other_7"/>
          <p:cNvSpPr/>
          <p:nvPr>
            <p:custDataLst>
              <p:tags r:id="rId9"/>
            </p:custDataLst>
          </p:nvPr>
        </p:nvSpPr>
        <p:spPr>
          <a:xfrm>
            <a:off x="3486150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MH_Other_8"/>
          <p:cNvSpPr/>
          <p:nvPr>
            <p:custDataLst>
              <p:tags r:id="rId10"/>
            </p:custDataLst>
          </p:nvPr>
        </p:nvSpPr>
        <p:spPr>
          <a:xfrm>
            <a:off x="3208338" y="4287838"/>
            <a:ext cx="236538" cy="13652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3" name="MH_Other_9"/>
          <p:cNvSpPr/>
          <p:nvPr>
            <p:custDataLst>
              <p:tags r:id="rId11"/>
            </p:custDataLst>
          </p:nvPr>
        </p:nvSpPr>
        <p:spPr>
          <a:xfrm>
            <a:off x="3486150" y="3240088"/>
            <a:ext cx="236538" cy="241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4" name="MH_SubTitle_2"/>
          <p:cNvSpPr txBox="1"/>
          <p:nvPr>
            <p:custDataLst>
              <p:tags r:id="rId12"/>
            </p:custDataLst>
          </p:nvPr>
        </p:nvSpPr>
        <p:spPr>
          <a:xfrm>
            <a:off x="2932113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2008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5" name="MH_Other_10"/>
          <p:cNvSpPr/>
          <p:nvPr>
            <p:custDataLst>
              <p:tags r:id="rId13"/>
            </p:custDataLst>
          </p:nvPr>
        </p:nvSpPr>
        <p:spPr>
          <a:xfrm>
            <a:off x="4189413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6" name="MH_Other_11"/>
          <p:cNvSpPr/>
          <p:nvPr>
            <p:custDataLst>
              <p:tags r:id="rId14"/>
            </p:custDataLst>
          </p:nvPr>
        </p:nvSpPr>
        <p:spPr>
          <a:xfrm>
            <a:off x="4465638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7" name="MH_Other_12"/>
          <p:cNvSpPr/>
          <p:nvPr>
            <p:custDataLst>
              <p:tags r:id="rId15"/>
            </p:custDataLst>
          </p:nvPr>
        </p:nvSpPr>
        <p:spPr>
          <a:xfrm>
            <a:off x="4189413" y="4943475"/>
            <a:ext cx="236538" cy="7096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8" name="MH_Other_13"/>
          <p:cNvSpPr/>
          <p:nvPr>
            <p:custDataLst>
              <p:tags r:id="rId16"/>
            </p:custDataLst>
          </p:nvPr>
        </p:nvSpPr>
        <p:spPr>
          <a:xfrm>
            <a:off x="4465638" y="3662363"/>
            <a:ext cx="238125" cy="19907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" name="MH_SubTitle_3"/>
          <p:cNvSpPr txBox="1"/>
          <p:nvPr>
            <p:custDataLst>
              <p:tags r:id="rId17"/>
            </p:custDataLst>
          </p:nvPr>
        </p:nvSpPr>
        <p:spPr>
          <a:xfrm>
            <a:off x="3929063" y="5721350"/>
            <a:ext cx="1076325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2009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0" name="MH_Other_14"/>
          <p:cNvSpPr/>
          <p:nvPr>
            <p:custDataLst>
              <p:tags r:id="rId18"/>
            </p:custDataLst>
          </p:nvPr>
        </p:nvSpPr>
        <p:spPr>
          <a:xfrm>
            <a:off x="517525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1" name="MH_Other_15"/>
          <p:cNvSpPr/>
          <p:nvPr>
            <p:custDataLst>
              <p:tags r:id="rId19"/>
            </p:custDataLst>
          </p:nvPr>
        </p:nvSpPr>
        <p:spPr>
          <a:xfrm>
            <a:off x="545147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2" name="MH_Other_16"/>
          <p:cNvSpPr/>
          <p:nvPr>
            <p:custDataLst>
              <p:tags r:id="rId20"/>
            </p:custDataLst>
          </p:nvPr>
        </p:nvSpPr>
        <p:spPr>
          <a:xfrm>
            <a:off x="5175250" y="3765550"/>
            <a:ext cx="238125" cy="18875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3" name="MH_Other_17"/>
          <p:cNvSpPr/>
          <p:nvPr>
            <p:custDataLst>
              <p:tags r:id="rId21"/>
            </p:custDataLst>
          </p:nvPr>
        </p:nvSpPr>
        <p:spPr>
          <a:xfrm>
            <a:off x="5451475" y="3305175"/>
            <a:ext cx="236538" cy="23479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4" name="MH_SubTitle_4"/>
          <p:cNvSpPr txBox="1"/>
          <p:nvPr>
            <p:custDataLst>
              <p:tags r:id="rId22"/>
            </p:custDataLst>
          </p:nvPr>
        </p:nvSpPr>
        <p:spPr>
          <a:xfrm>
            <a:off x="4926013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2010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5" name="MH_Other_19"/>
          <p:cNvSpPr/>
          <p:nvPr>
            <p:custDataLst>
              <p:tags r:id="rId23"/>
            </p:custDataLst>
          </p:nvPr>
        </p:nvSpPr>
        <p:spPr>
          <a:xfrm>
            <a:off x="6440488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6" name="MH_Other_20"/>
          <p:cNvSpPr/>
          <p:nvPr>
            <p:custDataLst>
              <p:tags r:id="rId24"/>
            </p:custDataLst>
          </p:nvPr>
        </p:nvSpPr>
        <p:spPr>
          <a:xfrm>
            <a:off x="6440488" y="3848100"/>
            <a:ext cx="238125" cy="18049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7" name="MH_SubTitle_5"/>
          <p:cNvSpPr txBox="1"/>
          <p:nvPr>
            <p:custDataLst>
              <p:tags r:id="rId25"/>
            </p:custDataLst>
          </p:nvPr>
        </p:nvSpPr>
        <p:spPr>
          <a:xfrm>
            <a:off x="5921375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2011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8" name="MH_Other_21"/>
          <p:cNvSpPr/>
          <p:nvPr>
            <p:custDataLst>
              <p:tags r:id="rId26"/>
            </p:custDataLst>
          </p:nvPr>
        </p:nvSpPr>
        <p:spPr>
          <a:xfrm>
            <a:off x="7158038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9" name="MH_Other_22"/>
          <p:cNvSpPr/>
          <p:nvPr>
            <p:custDataLst>
              <p:tags r:id="rId27"/>
            </p:custDataLst>
          </p:nvPr>
        </p:nvSpPr>
        <p:spPr>
          <a:xfrm>
            <a:off x="7434263" y="2147888"/>
            <a:ext cx="239713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0" name="MH_Other_23"/>
          <p:cNvSpPr/>
          <p:nvPr>
            <p:custDataLst>
              <p:tags r:id="rId28"/>
            </p:custDataLst>
          </p:nvPr>
        </p:nvSpPr>
        <p:spPr>
          <a:xfrm>
            <a:off x="7158038" y="4210050"/>
            <a:ext cx="238125" cy="14430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1" name="MH_Other_24"/>
          <p:cNvSpPr/>
          <p:nvPr>
            <p:custDataLst>
              <p:tags r:id="rId29"/>
            </p:custDataLst>
          </p:nvPr>
        </p:nvSpPr>
        <p:spPr>
          <a:xfrm>
            <a:off x="7434263" y="3963988"/>
            <a:ext cx="239713" cy="168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2" name="MH_SubTitle_6"/>
          <p:cNvSpPr txBox="1"/>
          <p:nvPr>
            <p:custDataLst>
              <p:tags r:id="rId30"/>
            </p:custDataLst>
          </p:nvPr>
        </p:nvSpPr>
        <p:spPr>
          <a:xfrm>
            <a:off x="6916738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2012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3" name="MH_Other_25"/>
          <p:cNvSpPr/>
          <p:nvPr>
            <p:custDataLst>
              <p:tags r:id="rId31"/>
            </p:custDataLst>
          </p:nvPr>
        </p:nvSpPr>
        <p:spPr>
          <a:xfrm>
            <a:off x="8158163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4" name="MH_Other_26"/>
          <p:cNvSpPr/>
          <p:nvPr>
            <p:custDataLst>
              <p:tags r:id="rId32"/>
            </p:custDataLst>
          </p:nvPr>
        </p:nvSpPr>
        <p:spPr>
          <a:xfrm>
            <a:off x="843280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5" name="MH_Other_27"/>
          <p:cNvSpPr/>
          <p:nvPr>
            <p:custDataLst>
              <p:tags r:id="rId33"/>
            </p:custDataLst>
          </p:nvPr>
        </p:nvSpPr>
        <p:spPr>
          <a:xfrm>
            <a:off x="8158163" y="3848100"/>
            <a:ext cx="236538" cy="18049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6" name="MH_Other_28"/>
          <p:cNvSpPr/>
          <p:nvPr>
            <p:custDataLst>
              <p:tags r:id="rId34"/>
            </p:custDataLst>
          </p:nvPr>
        </p:nvSpPr>
        <p:spPr>
          <a:xfrm>
            <a:off x="8432800" y="3662363"/>
            <a:ext cx="238125" cy="19907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7" name="MH_SubTitle_7"/>
          <p:cNvSpPr txBox="1"/>
          <p:nvPr>
            <p:custDataLst>
              <p:tags r:id="rId35"/>
            </p:custDataLst>
          </p:nvPr>
        </p:nvSpPr>
        <p:spPr>
          <a:xfrm>
            <a:off x="7912100" y="5721350"/>
            <a:ext cx="1077913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2013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8" name="MH_Other_29"/>
          <p:cNvSpPr/>
          <p:nvPr>
            <p:custDataLst>
              <p:tags r:id="rId36"/>
            </p:custDataLst>
          </p:nvPr>
        </p:nvSpPr>
        <p:spPr>
          <a:xfrm>
            <a:off x="915987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9" name="MH_Other_30"/>
          <p:cNvSpPr/>
          <p:nvPr>
            <p:custDataLst>
              <p:tags r:id="rId37"/>
            </p:custDataLst>
          </p:nvPr>
        </p:nvSpPr>
        <p:spPr>
          <a:xfrm>
            <a:off x="943610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0" name="MH_Other_31"/>
          <p:cNvSpPr/>
          <p:nvPr>
            <p:custDataLst>
              <p:tags r:id="rId38"/>
            </p:custDataLst>
          </p:nvPr>
        </p:nvSpPr>
        <p:spPr>
          <a:xfrm>
            <a:off x="9159875" y="5246688"/>
            <a:ext cx="236538" cy="40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1" name="MH_Other_32"/>
          <p:cNvSpPr/>
          <p:nvPr>
            <p:custDataLst>
              <p:tags r:id="rId39"/>
            </p:custDataLst>
          </p:nvPr>
        </p:nvSpPr>
        <p:spPr>
          <a:xfrm>
            <a:off x="9436100" y="4414838"/>
            <a:ext cx="238125" cy="12382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2" name="MH_SubTitle_8"/>
          <p:cNvSpPr txBox="1"/>
          <p:nvPr>
            <p:custDataLst>
              <p:tags r:id="rId40"/>
            </p:custDataLst>
          </p:nvPr>
        </p:nvSpPr>
        <p:spPr>
          <a:xfrm>
            <a:off x="8910638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2014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3" name="MH_Other_33"/>
          <p:cNvSpPr/>
          <p:nvPr>
            <p:custDataLst>
              <p:tags r:id="rId41"/>
            </p:custDataLst>
          </p:nvPr>
        </p:nvSpPr>
        <p:spPr>
          <a:xfrm>
            <a:off x="1016635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4" name="MH_Other_34"/>
          <p:cNvSpPr/>
          <p:nvPr>
            <p:custDataLst>
              <p:tags r:id="rId42"/>
            </p:custDataLst>
          </p:nvPr>
        </p:nvSpPr>
        <p:spPr>
          <a:xfrm>
            <a:off x="1044257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5" name="MH_Other_35"/>
          <p:cNvSpPr/>
          <p:nvPr>
            <p:custDataLst>
              <p:tags r:id="rId43"/>
            </p:custDataLst>
          </p:nvPr>
        </p:nvSpPr>
        <p:spPr>
          <a:xfrm>
            <a:off x="10166350" y="2379663"/>
            <a:ext cx="238125" cy="32734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6" name="MH_Other_36"/>
          <p:cNvSpPr/>
          <p:nvPr>
            <p:custDataLst>
              <p:tags r:id="rId44"/>
            </p:custDataLst>
          </p:nvPr>
        </p:nvSpPr>
        <p:spPr>
          <a:xfrm>
            <a:off x="10442575" y="3097213"/>
            <a:ext cx="236538" cy="25558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7" name="MH_SubTitle_9"/>
          <p:cNvSpPr txBox="1"/>
          <p:nvPr>
            <p:custDataLst>
              <p:tags r:id="rId45"/>
            </p:custDataLst>
          </p:nvPr>
        </p:nvSpPr>
        <p:spPr>
          <a:xfrm>
            <a:off x="9906000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2015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8" name="MH_Other_37"/>
          <p:cNvSpPr txBox="1"/>
          <p:nvPr>
            <p:custDataLst>
              <p:tags r:id="rId46"/>
            </p:custDataLst>
          </p:nvPr>
        </p:nvSpPr>
        <p:spPr>
          <a:xfrm>
            <a:off x="1016000" y="5340350"/>
            <a:ext cx="1074738" cy="476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9" name="MH_Other_38"/>
          <p:cNvSpPr txBox="1"/>
          <p:nvPr>
            <p:custDataLst>
              <p:tags r:id="rId47"/>
            </p:custDataLst>
          </p:nvPr>
        </p:nvSpPr>
        <p:spPr>
          <a:xfrm>
            <a:off x="1016000" y="4506913"/>
            <a:ext cx="1074738" cy="47942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250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0" name="MH_Other_39"/>
          <p:cNvSpPr txBox="1"/>
          <p:nvPr>
            <p:custDataLst>
              <p:tags r:id="rId48"/>
            </p:custDataLst>
          </p:nvPr>
        </p:nvSpPr>
        <p:spPr>
          <a:xfrm>
            <a:off x="1016000" y="3676650"/>
            <a:ext cx="1074738" cy="476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500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1" name="MH_Other_40"/>
          <p:cNvSpPr txBox="1"/>
          <p:nvPr>
            <p:custDataLst>
              <p:tags r:id="rId49"/>
            </p:custDataLst>
          </p:nvPr>
        </p:nvSpPr>
        <p:spPr>
          <a:xfrm>
            <a:off x="1016000" y="2846388"/>
            <a:ext cx="1074738" cy="476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750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2" name="MH_Other_41"/>
          <p:cNvSpPr txBox="1"/>
          <p:nvPr>
            <p:custDataLst>
              <p:tags r:id="rId50"/>
            </p:custDataLst>
          </p:nvPr>
        </p:nvSpPr>
        <p:spPr>
          <a:xfrm>
            <a:off x="1016000" y="2014538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100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cxnSp>
        <p:nvCxnSpPr>
          <p:cNvPr id="53" name="MH_Other_46"/>
          <p:cNvCxnSpPr/>
          <p:nvPr>
            <p:custDataLst>
              <p:tags r:id="rId51"/>
            </p:custDataLst>
          </p:nvPr>
        </p:nvCxnSpPr>
        <p:spPr>
          <a:xfrm>
            <a:off x="1349375" y="5634038"/>
            <a:ext cx="9871075" cy="0"/>
          </a:xfrm>
          <a:prstGeom prst="line">
            <a:avLst/>
          </a:prstGeom>
          <a:ln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>
            <a:spLocks noGrp="1"/>
          </p:cNvSpPr>
          <p:nvPr>
            <p:ph type="title"/>
          </p:nvPr>
        </p:nvSpPr>
        <p:spPr>
          <a:xfrm>
            <a:off x="1" y="2550200"/>
            <a:ext cx="3245475" cy="1017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 algn="ctr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Kirubel Abebe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3" name="Google Shape;283;p14"/>
          <p:cNvSpPr txBox="1">
            <a:spLocks noGrp="1"/>
          </p:cNvSpPr>
          <p:nvPr>
            <p:ph type="body" idx="2"/>
          </p:nvPr>
        </p:nvSpPr>
        <p:spPr>
          <a:xfrm>
            <a:off x="5745657" y="488796"/>
            <a:ext cx="5344508" cy="516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en" sz="2133" dirty="0">
                <a:latin typeface="Helvetica" panose="020B0604020202020204" pitchFamily="34" charset="0"/>
                <a:cs typeface="Helvetica" panose="020B0604020202020204" pitchFamily="34" charset="0"/>
              </a:rPr>
              <a:t>Title:</a:t>
            </a:r>
          </a:p>
          <a:p>
            <a:pPr marL="0" indent="0">
              <a:buSzPts val="1100"/>
              <a:buNone/>
            </a:pPr>
            <a:r>
              <a:rPr lang="en-US" sz="2500" b="1" i="1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Temporal Cycle consistency: </a:t>
            </a:r>
            <a:r>
              <a:rPr lang="en-US" sz="25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 a video to video translation.</a:t>
            </a:r>
          </a:p>
          <a:p>
            <a:pPr marL="0" indent="0">
              <a:buSzPts val="1100"/>
              <a:buNone/>
            </a:pPr>
            <a:br>
              <a:rPr lang="en" sz="2133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" sz="2133" dirty="0">
                <a:latin typeface="Helvetica" panose="020B0604020202020204" pitchFamily="34" charset="0"/>
                <a:cs typeface="Helvetica" panose="020B0604020202020204" pitchFamily="34" charset="0"/>
              </a:rPr>
              <a:t>Author:</a:t>
            </a:r>
          </a:p>
          <a:p>
            <a:pPr marL="0" indent="0">
              <a:buSzPts val="1100"/>
              <a:buNone/>
            </a:pPr>
            <a:r>
              <a:rPr lang="en-US" sz="2133" b="1" dirty="0">
                <a:latin typeface="Helvetica" panose="020B0604020202020204" pitchFamily="34" charset="0"/>
                <a:cs typeface="Helvetica" panose="020B0604020202020204" pitchFamily="34" charset="0"/>
              </a:rPr>
              <a:t>Kirubel Abebe </a:t>
            </a:r>
            <a:r>
              <a:rPr lang="en-US" sz="2133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Senbeto</a:t>
            </a:r>
            <a:endParaRPr lang="en-US" sz="2133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SzPts val="1100"/>
              <a:buNone/>
            </a:pPr>
            <a:endParaRPr lang="en-US" sz="2133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SzPts val="1100"/>
              <a:buNone/>
            </a:pPr>
            <a:r>
              <a:rPr lang="en-US" sz="2133" dirty="0">
                <a:latin typeface="Helvetica" panose="020B0604020202020204" pitchFamily="34" charset="0"/>
                <a:cs typeface="Helvetica" panose="020B0604020202020204" pitchFamily="34" charset="0"/>
              </a:rPr>
              <a:t>Advisor:</a:t>
            </a:r>
          </a:p>
          <a:p>
            <a:pPr marL="0" indent="0">
              <a:buSzPts val="1100"/>
              <a:buNone/>
            </a:pPr>
            <a:r>
              <a:rPr lang="en-US" sz="2133" b="1" dirty="0">
                <a:latin typeface="Helvetica" panose="020B0604020202020204" pitchFamily="34" charset="0"/>
                <a:cs typeface="Helvetica" panose="020B0604020202020204" pitchFamily="34" charset="0"/>
              </a:rPr>
              <a:t>Prof. Yun Koo Chung </a:t>
            </a:r>
          </a:p>
          <a:p>
            <a:pPr marL="0" indent="0">
              <a:buSzPts val="1100"/>
              <a:buNone/>
            </a:pPr>
            <a:endParaRPr lang="en-US" sz="2133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r">
              <a:buSzPts val="1100"/>
              <a:buNone/>
            </a:pPr>
            <a:r>
              <a:rPr lang="en-US" sz="2133" dirty="0" err="1">
                <a:latin typeface="Helvetica" panose="020B0604020202020204" pitchFamily="34" charset="0"/>
                <a:cs typeface="Helvetica" panose="020B0604020202020204" pitchFamily="34" charset="0"/>
              </a:rPr>
              <a:t>Adama</a:t>
            </a:r>
            <a:r>
              <a:rPr lang="en-US" sz="2133" dirty="0">
                <a:latin typeface="Helvetica" panose="020B0604020202020204" pitchFamily="34" charset="0"/>
                <a:cs typeface="Helvetica" panose="020B0604020202020204" pitchFamily="34" charset="0"/>
              </a:rPr>
              <a:t> Science and technology University</a:t>
            </a:r>
          </a:p>
          <a:p>
            <a:pPr marL="0" indent="0" algn="r">
              <a:buSzPts val="1100"/>
              <a:buNone/>
            </a:pPr>
            <a:r>
              <a:rPr lang="en-US" sz="2133" dirty="0">
                <a:latin typeface="Helvetica" panose="020B0604020202020204" pitchFamily="34" charset="0"/>
                <a:cs typeface="Helvetica" panose="020B0604020202020204" pitchFamily="34" charset="0"/>
              </a:rPr>
              <a:t>Year: September,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2B2FD8-B21C-4EB3-868E-37B1CD81D9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Enter title
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911225" y="4059238"/>
            <a:ext cx="10247313" cy="0"/>
          </a:xfrm>
          <a:prstGeom prst="line">
            <a:avLst/>
          </a:prstGeom>
          <a:ln w="25400">
            <a:solidFill>
              <a:srgbClr val="000000">
                <a:alpha val="52549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76863" y="1628775"/>
            <a:ext cx="1695450" cy="592138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4-6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24163" y="5981700"/>
            <a:ext cx="1693863" cy="533400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1-3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32425" y="2173288"/>
            <a:ext cx="2152650" cy="1457325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kern="1200" cap="none" spc="0" normalizeH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任意多边形 6"/>
          <p:cNvSpPr/>
          <p:nvPr/>
        </p:nvSpPr>
        <p:spPr>
          <a:xfrm flipV="1">
            <a:off x="4787900" y="1933575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 flipV="1">
            <a:off x="4689475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2174875" y="4167188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78038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13050" y="4467225"/>
            <a:ext cx="2152650" cy="145891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alpha val="61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5726113" y="4167188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627688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84913" y="5964238"/>
            <a:ext cx="1695450" cy="534988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7-9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30950" y="4467225"/>
            <a:ext cx="2152650" cy="145891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alpha val="61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" name="任意多边形 18"/>
          <p:cNvSpPr/>
          <p:nvPr/>
        </p:nvSpPr>
        <p:spPr>
          <a:xfrm flipV="1">
            <a:off x="8375650" y="1933575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8278813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05875" y="1628775"/>
            <a:ext cx="1693863" cy="592138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10-12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005888" y="2173288"/>
            <a:ext cx="2152650" cy="145732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alpha val="61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1666875" y="4752975"/>
            <a:ext cx="995363" cy="995363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8" name="KSO_Shape"/>
          <p:cNvSpPr>
            <a:spLocks noChangeAspect="1"/>
          </p:cNvSpPr>
          <p:nvPr/>
        </p:nvSpPr>
        <p:spPr bwMode="auto">
          <a:xfrm>
            <a:off x="1946275" y="5035550"/>
            <a:ext cx="436563" cy="428625"/>
          </a:xfrm>
          <a:custGeom>
            <a:avLst/>
            <a:gdLst>
              <a:gd name="T0" fmla="*/ 2166826 w 3073399"/>
              <a:gd name="T1" fmla="*/ 1987218 h 3009901"/>
              <a:gd name="T2" fmla="*/ 2210027 w 3073399"/>
              <a:gd name="T3" fmla="*/ 2130672 h 3009901"/>
              <a:gd name="T4" fmla="*/ 2105838 w 3073399"/>
              <a:gd name="T5" fmla="*/ 2235088 h 3009901"/>
              <a:gd name="T6" fmla="*/ 2217333 w 3073399"/>
              <a:gd name="T7" fmla="*/ 2248101 h 3009901"/>
              <a:gd name="T8" fmla="*/ 3043858 w 3073399"/>
              <a:gd name="T9" fmla="*/ 2189069 h 3009901"/>
              <a:gd name="T10" fmla="*/ 3067364 w 3073399"/>
              <a:gd name="T11" fmla="*/ 2325540 h 3009901"/>
              <a:gd name="T12" fmla="*/ 2986681 w 3073399"/>
              <a:gd name="T13" fmla="*/ 2419166 h 3009901"/>
              <a:gd name="T14" fmla="*/ 1073158 w 3073399"/>
              <a:gd name="T15" fmla="*/ 2720355 h 3009901"/>
              <a:gd name="T16" fmla="*/ 622407 w 3073399"/>
              <a:gd name="T17" fmla="*/ 1982922 h 3009901"/>
              <a:gd name="T18" fmla="*/ 593524 w 3073399"/>
              <a:gd name="T19" fmla="*/ 2101163 h 3009901"/>
              <a:gd name="T20" fmla="*/ 682077 w 3073399"/>
              <a:gd name="T21" fmla="*/ 2181579 h 3009901"/>
              <a:gd name="T22" fmla="*/ 796338 w 3073399"/>
              <a:gd name="T23" fmla="*/ 2140894 h 3009901"/>
              <a:gd name="T24" fmla="*/ 814112 w 3073399"/>
              <a:gd name="T25" fmla="*/ 2020111 h 3009901"/>
              <a:gd name="T26" fmla="*/ 717625 w 3073399"/>
              <a:gd name="T27" fmla="*/ 1948912 h 3009901"/>
              <a:gd name="T28" fmla="*/ 1746106 w 3073399"/>
              <a:gd name="T29" fmla="*/ 1195455 h 3009901"/>
              <a:gd name="T30" fmla="*/ 1690575 w 3073399"/>
              <a:gd name="T31" fmla="*/ 1270442 h 3009901"/>
              <a:gd name="T32" fmla="*/ 1789578 w 3073399"/>
              <a:gd name="T33" fmla="*/ 1411202 h 3009901"/>
              <a:gd name="T34" fmla="*/ 1748644 w 3073399"/>
              <a:gd name="T35" fmla="*/ 1427725 h 3009901"/>
              <a:gd name="T36" fmla="*/ 1655353 w 3073399"/>
              <a:gd name="T37" fmla="*/ 1411838 h 3009901"/>
              <a:gd name="T38" fmla="*/ 1855264 w 3073399"/>
              <a:gd name="T39" fmla="*/ 1493815 h 3009901"/>
              <a:gd name="T40" fmla="*/ 1893342 w 3073399"/>
              <a:gd name="T41" fmla="*/ 1417875 h 3009901"/>
              <a:gd name="T42" fmla="*/ 1804492 w 3073399"/>
              <a:gd name="T43" fmla="*/ 1289824 h 3009901"/>
              <a:gd name="T44" fmla="*/ 1850821 w 3073399"/>
              <a:gd name="T45" fmla="*/ 1265040 h 3009901"/>
              <a:gd name="T46" fmla="*/ 1937132 w 3073399"/>
              <a:gd name="T47" fmla="*/ 1279021 h 3009901"/>
              <a:gd name="T48" fmla="*/ 1996153 w 3073399"/>
              <a:gd name="T49" fmla="*/ 1165905 h 3009901"/>
              <a:gd name="T50" fmla="*/ 2009481 w 3073399"/>
              <a:gd name="T51" fmla="*/ 1399128 h 3009901"/>
              <a:gd name="T52" fmla="*/ 1870178 w 3073399"/>
              <a:gd name="T53" fmla="*/ 1586279 h 3009901"/>
              <a:gd name="T54" fmla="*/ 2244614 w 3073399"/>
              <a:gd name="T55" fmla="*/ 1785503 h 3009901"/>
              <a:gd name="T56" fmla="*/ 2319819 w 3073399"/>
              <a:gd name="T57" fmla="*/ 1729263 h 3009901"/>
              <a:gd name="T58" fmla="*/ 2426438 w 3073399"/>
              <a:gd name="T59" fmla="*/ 1356550 h 3009901"/>
              <a:gd name="T60" fmla="*/ 2403591 w 3073399"/>
              <a:gd name="T61" fmla="*/ 1267900 h 3009901"/>
              <a:gd name="T62" fmla="*/ 1379920 w 3073399"/>
              <a:gd name="T63" fmla="*/ 892963 h 3009901"/>
              <a:gd name="T64" fmla="*/ 1113054 w 3073399"/>
              <a:gd name="T65" fmla="*/ 1215790 h 3009901"/>
              <a:gd name="T66" fmla="*/ 1167633 w 3073399"/>
              <a:gd name="T67" fmla="*/ 1294273 h 3009901"/>
              <a:gd name="T68" fmla="*/ 1620448 w 3073399"/>
              <a:gd name="T69" fmla="*/ 1557682 h 3009901"/>
              <a:gd name="T70" fmla="*/ 1567138 w 3073399"/>
              <a:gd name="T71" fmla="*/ 1336533 h 3009901"/>
              <a:gd name="T72" fmla="*/ 1690258 w 3073399"/>
              <a:gd name="T73" fmla="*/ 1125551 h 3009901"/>
              <a:gd name="T74" fmla="*/ 1630284 w 3073399"/>
              <a:gd name="T75" fmla="*/ 966044 h 3009901"/>
              <a:gd name="T76" fmla="*/ 1977749 w 3073399"/>
              <a:gd name="T77" fmla="*/ 1016565 h 3009901"/>
              <a:gd name="T78" fmla="*/ 2126889 w 3073399"/>
              <a:gd name="T79" fmla="*/ 1849370 h 3009901"/>
              <a:gd name="T80" fmla="*/ 1114324 w 3073399"/>
              <a:gd name="T81" fmla="*/ 1422959 h 3009901"/>
              <a:gd name="T82" fmla="*/ 2261492 w 3073399"/>
              <a:gd name="T83" fmla="*/ 424657 h 3009901"/>
              <a:gd name="T84" fmla="*/ 2387119 w 3073399"/>
              <a:gd name="T85" fmla="*/ 478017 h 3009901"/>
              <a:gd name="T86" fmla="*/ 2378236 w 3073399"/>
              <a:gd name="T87" fmla="*/ 506603 h 3009901"/>
              <a:gd name="T88" fmla="*/ 2367450 w 3073399"/>
              <a:gd name="T89" fmla="*/ 546940 h 3009901"/>
              <a:gd name="T90" fmla="*/ 2465477 w 3073399"/>
              <a:gd name="T91" fmla="*/ 453243 h 3009901"/>
              <a:gd name="T92" fmla="*/ 2342705 w 3073399"/>
              <a:gd name="T93" fmla="*/ 411635 h 3009901"/>
              <a:gd name="T94" fmla="*/ 2369671 w 3073399"/>
              <a:gd name="T95" fmla="*/ 410999 h 3009901"/>
              <a:gd name="T96" fmla="*/ 2357616 w 3073399"/>
              <a:gd name="T97" fmla="*/ 340488 h 3009901"/>
              <a:gd name="T98" fmla="*/ 1928390 w 3073399"/>
              <a:gd name="T99" fmla="*/ 431009 h 3009901"/>
              <a:gd name="T100" fmla="*/ 2026417 w 3073399"/>
              <a:gd name="T101" fmla="*/ 723854 h 3009901"/>
              <a:gd name="T102" fmla="*/ 2325892 w 3073399"/>
              <a:gd name="T103" fmla="*/ 621581 h 3009901"/>
              <a:gd name="T104" fmla="*/ 2220251 w 3073399"/>
              <a:gd name="T105" fmla="*/ 500886 h 3009901"/>
              <a:gd name="T106" fmla="*/ 2218982 w 3073399"/>
              <a:gd name="T107" fmla="*/ 333500 h 3009901"/>
              <a:gd name="T108" fmla="*/ 2343340 w 3073399"/>
              <a:gd name="T109" fmla="*/ 248696 h 3009901"/>
              <a:gd name="T110" fmla="*/ 2472774 w 3073399"/>
              <a:gd name="T111" fmla="*/ 328101 h 3009901"/>
              <a:gd name="T112" fmla="*/ 2524801 w 3073399"/>
              <a:gd name="T113" fmla="*/ 488181 h 3009901"/>
              <a:gd name="T114" fmla="*/ 2639008 w 3073399"/>
              <a:gd name="T115" fmla="*/ 537094 h 3009901"/>
              <a:gd name="T116" fmla="*/ 2841724 w 3073399"/>
              <a:gd name="T117" fmla="*/ 369391 h 3009901"/>
              <a:gd name="T118" fmla="*/ 2931186 w 3073399"/>
              <a:gd name="T119" fmla="*/ 467218 h 3009901"/>
              <a:gd name="T120" fmla="*/ 2221520 w 3073399"/>
              <a:gd name="T121" fmla="*/ 758157 h 3009901"/>
              <a:gd name="T122" fmla="*/ 2156168 w 3073399"/>
              <a:gd name="T123" fmla="*/ 242661 h 3009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73399" h="3009901">
                <a:moveTo>
                  <a:pt x="1055687" y="1949450"/>
                </a:moveTo>
                <a:lnTo>
                  <a:pt x="1078240" y="1949450"/>
                </a:lnTo>
                <a:lnTo>
                  <a:pt x="1078927" y="1949450"/>
                </a:lnTo>
                <a:lnTo>
                  <a:pt x="1086499" y="1949450"/>
                </a:lnTo>
                <a:lnTo>
                  <a:pt x="1351101" y="1949450"/>
                </a:lnTo>
                <a:lnTo>
                  <a:pt x="1804388" y="1949450"/>
                </a:lnTo>
                <a:lnTo>
                  <a:pt x="2069625" y="1949450"/>
                </a:lnTo>
                <a:lnTo>
                  <a:pt x="2076931" y="1949450"/>
                </a:lnTo>
                <a:lnTo>
                  <a:pt x="2084237" y="1950085"/>
                </a:lnTo>
                <a:lnTo>
                  <a:pt x="2091543" y="1951355"/>
                </a:lnTo>
                <a:lnTo>
                  <a:pt x="2098532" y="1952307"/>
                </a:lnTo>
                <a:lnTo>
                  <a:pt x="2105838" y="1953894"/>
                </a:lnTo>
                <a:lnTo>
                  <a:pt x="2112508" y="1956115"/>
                </a:lnTo>
                <a:lnTo>
                  <a:pt x="2119496" y="1958337"/>
                </a:lnTo>
                <a:lnTo>
                  <a:pt x="2126167" y="1960876"/>
                </a:lnTo>
                <a:lnTo>
                  <a:pt x="2132202" y="1963732"/>
                </a:lnTo>
                <a:lnTo>
                  <a:pt x="2138555" y="1966906"/>
                </a:lnTo>
                <a:lnTo>
                  <a:pt x="2144591" y="1970397"/>
                </a:lnTo>
                <a:lnTo>
                  <a:pt x="2150626" y="1974206"/>
                </a:lnTo>
                <a:lnTo>
                  <a:pt x="2156344" y="1978331"/>
                </a:lnTo>
                <a:lnTo>
                  <a:pt x="2161744" y="1982775"/>
                </a:lnTo>
                <a:lnTo>
                  <a:pt x="2166826" y="1987218"/>
                </a:lnTo>
                <a:lnTo>
                  <a:pt x="2172226" y="1991979"/>
                </a:lnTo>
                <a:lnTo>
                  <a:pt x="2176991" y="1997057"/>
                </a:lnTo>
                <a:lnTo>
                  <a:pt x="2181438" y="2002135"/>
                </a:lnTo>
                <a:lnTo>
                  <a:pt x="2185568" y="2007847"/>
                </a:lnTo>
                <a:lnTo>
                  <a:pt x="2190015" y="2013243"/>
                </a:lnTo>
                <a:lnTo>
                  <a:pt x="2193826" y="2019273"/>
                </a:lnTo>
                <a:lnTo>
                  <a:pt x="2197321" y="2025620"/>
                </a:lnTo>
                <a:lnTo>
                  <a:pt x="2200497" y="2031651"/>
                </a:lnTo>
                <a:lnTo>
                  <a:pt x="2203038" y="2037998"/>
                </a:lnTo>
                <a:lnTo>
                  <a:pt x="2205897" y="2044663"/>
                </a:lnTo>
                <a:lnTo>
                  <a:pt x="2208121" y="2051328"/>
                </a:lnTo>
                <a:lnTo>
                  <a:pt x="2210027" y="2058310"/>
                </a:lnTo>
                <a:lnTo>
                  <a:pt x="2211615" y="2065292"/>
                </a:lnTo>
                <a:lnTo>
                  <a:pt x="2212886" y="2072592"/>
                </a:lnTo>
                <a:lnTo>
                  <a:pt x="2213838" y="2079892"/>
                </a:lnTo>
                <a:lnTo>
                  <a:pt x="2214474" y="2087191"/>
                </a:lnTo>
                <a:lnTo>
                  <a:pt x="2214791" y="2094491"/>
                </a:lnTo>
                <a:lnTo>
                  <a:pt x="2214474" y="2102108"/>
                </a:lnTo>
                <a:lnTo>
                  <a:pt x="2213838" y="2109408"/>
                </a:lnTo>
                <a:lnTo>
                  <a:pt x="2212886" y="2116707"/>
                </a:lnTo>
                <a:lnTo>
                  <a:pt x="2211615" y="2123689"/>
                </a:lnTo>
                <a:lnTo>
                  <a:pt x="2210027" y="2130672"/>
                </a:lnTo>
                <a:lnTo>
                  <a:pt x="2208121" y="2137654"/>
                </a:lnTo>
                <a:lnTo>
                  <a:pt x="2205897" y="2144319"/>
                </a:lnTo>
                <a:lnTo>
                  <a:pt x="2203038" y="2150984"/>
                </a:lnTo>
                <a:lnTo>
                  <a:pt x="2200497" y="2157649"/>
                </a:lnTo>
                <a:lnTo>
                  <a:pt x="2197321" y="2163996"/>
                </a:lnTo>
                <a:lnTo>
                  <a:pt x="2193826" y="2169709"/>
                </a:lnTo>
                <a:lnTo>
                  <a:pt x="2190015" y="2175739"/>
                </a:lnTo>
                <a:lnTo>
                  <a:pt x="2185568" y="2181452"/>
                </a:lnTo>
                <a:lnTo>
                  <a:pt x="2181438" y="2186847"/>
                </a:lnTo>
                <a:lnTo>
                  <a:pt x="2176991" y="2192243"/>
                </a:lnTo>
                <a:lnTo>
                  <a:pt x="2172226" y="2197003"/>
                </a:lnTo>
                <a:lnTo>
                  <a:pt x="2166826" y="2201764"/>
                </a:lnTo>
                <a:lnTo>
                  <a:pt x="2161744" y="2206524"/>
                </a:lnTo>
                <a:lnTo>
                  <a:pt x="2156344" y="2210968"/>
                </a:lnTo>
                <a:lnTo>
                  <a:pt x="2150626" y="2214776"/>
                </a:lnTo>
                <a:lnTo>
                  <a:pt x="2144591" y="2218585"/>
                </a:lnTo>
                <a:lnTo>
                  <a:pt x="2138555" y="2222076"/>
                </a:lnTo>
                <a:lnTo>
                  <a:pt x="2132202" y="2225250"/>
                </a:lnTo>
                <a:lnTo>
                  <a:pt x="2126167" y="2228423"/>
                </a:lnTo>
                <a:lnTo>
                  <a:pt x="2119496" y="2230645"/>
                </a:lnTo>
                <a:lnTo>
                  <a:pt x="2112508" y="2233184"/>
                </a:lnTo>
                <a:lnTo>
                  <a:pt x="2105838" y="2235088"/>
                </a:lnTo>
                <a:lnTo>
                  <a:pt x="2098532" y="2236675"/>
                </a:lnTo>
                <a:lnTo>
                  <a:pt x="2091543" y="2238262"/>
                </a:lnTo>
                <a:lnTo>
                  <a:pt x="2084237" y="2238897"/>
                </a:lnTo>
                <a:lnTo>
                  <a:pt x="2076931" y="2239531"/>
                </a:lnTo>
                <a:lnTo>
                  <a:pt x="2069625" y="2239531"/>
                </a:lnTo>
                <a:lnTo>
                  <a:pt x="1804388" y="2239531"/>
                </a:lnTo>
                <a:lnTo>
                  <a:pt x="1584256" y="2239531"/>
                </a:lnTo>
                <a:lnTo>
                  <a:pt x="1584256" y="2308085"/>
                </a:lnTo>
                <a:lnTo>
                  <a:pt x="2069625" y="2308085"/>
                </a:lnTo>
                <a:lnTo>
                  <a:pt x="2082331" y="2307767"/>
                </a:lnTo>
                <a:lnTo>
                  <a:pt x="2095355" y="2306815"/>
                </a:lnTo>
                <a:lnTo>
                  <a:pt x="2108379" y="2304593"/>
                </a:lnTo>
                <a:lnTo>
                  <a:pt x="2120767" y="2302054"/>
                </a:lnTo>
                <a:lnTo>
                  <a:pt x="2133155" y="2298563"/>
                </a:lnTo>
                <a:lnTo>
                  <a:pt x="2144908" y="2294437"/>
                </a:lnTo>
                <a:lnTo>
                  <a:pt x="2156344" y="2289677"/>
                </a:lnTo>
                <a:lnTo>
                  <a:pt x="2167462" y="2284281"/>
                </a:lnTo>
                <a:lnTo>
                  <a:pt x="2178262" y="2278251"/>
                </a:lnTo>
                <a:lnTo>
                  <a:pt x="2188744" y="2271586"/>
                </a:lnTo>
                <a:lnTo>
                  <a:pt x="2198909" y="2264287"/>
                </a:lnTo>
                <a:lnTo>
                  <a:pt x="2208438" y="2256670"/>
                </a:lnTo>
                <a:lnTo>
                  <a:pt x="2217333" y="2248101"/>
                </a:lnTo>
                <a:lnTo>
                  <a:pt x="2226227" y="2239531"/>
                </a:lnTo>
                <a:lnTo>
                  <a:pt x="2234168" y="2230010"/>
                </a:lnTo>
                <a:lnTo>
                  <a:pt x="2241792" y="2220489"/>
                </a:lnTo>
                <a:lnTo>
                  <a:pt x="2946339" y="2149079"/>
                </a:lnTo>
                <a:lnTo>
                  <a:pt x="2952057" y="2148445"/>
                </a:lnTo>
                <a:lnTo>
                  <a:pt x="2958410" y="2148445"/>
                </a:lnTo>
                <a:lnTo>
                  <a:pt x="2964445" y="2148762"/>
                </a:lnTo>
                <a:lnTo>
                  <a:pt x="2970480" y="2149079"/>
                </a:lnTo>
                <a:lnTo>
                  <a:pt x="2976198" y="2150349"/>
                </a:lnTo>
                <a:lnTo>
                  <a:pt x="2982234" y="2151301"/>
                </a:lnTo>
                <a:lnTo>
                  <a:pt x="2988269" y="2152571"/>
                </a:lnTo>
                <a:lnTo>
                  <a:pt x="2993669" y="2154792"/>
                </a:lnTo>
                <a:lnTo>
                  <a:pt x="2999704" y="2157014"/>
                </a:lnTo>
                <a:lnTo>
                  <a:pt x="3004787" y="2159235"/>
                </a:lnTo>
                <a:lnTo>
                  <a:pt x="3010504" y="2161774"/>
                </a:lnTo>
                <a:lnTo>
                  <a:pt x="3015587" y="2164948"/>
                </a:lnTo>
                <a:lnTo>
                  <a:pt x="3020987" y="2168439"/>
                </a:lnTo>
                <a:lnTo>
                  <a:pt x="3025752" y="2171930"/>
                </a:lnTo>
                <a:lnTo>
                  <a:pt x="3030834" y="2175739"/>
                </a:lnTo>
                <a:lnTo>
                  <a:pt x="3035281" y="2179865"/>
                </a:lnTo>
                <a:lnTo>
                  <a:pt x="3039728" y="2184308"/>
                </a:lnTo>
                <a:lnTo>
                  <a:pt x="3043858" y="2189069"/>
                </a:lnTo>
                <a:lnTo>
                  <a:pt x="3047669" y="2193829"/>
                </a:lnTo>
                <a:lnTo>
                  <a:pt x="3051164" y="2199225"/>
                </a:lnTo>
                <a:lnTo>
                  <a:pt x="3054658" y="2204303"/>
                </a:lnTo>
                <a:lnTo>
                  <a:pt x="3057834" y="2209381"/>
                </a:lnTo>
                <a:lnTo>
                  <a:pt x="3060693" y="2215094"/>
                </a:lnTo>
                <a:lnTo>
                  <a:pt x="3063234" y="2220806"/>
                </a:lnTo>
                <a:lnTo>
                  <a:pt x="3065458" y="2226519"/>
                </a:lnTo>
                <a:lnTo>
                  <a:pt x="3067681" y="2232549"/>
                </a:lnTo>
                <a:lnTo>
                  <a:pt x="3069270" y="2238897"/>
                </a:lnTo>
                <a:lnTo>
                  <a:pt x="3070858" y="2244609"/>
                </a:lnTo>
                <a:lnTo>
                  <a:pt x="3071811" y="2250957"/>
                </a:lnTo>
                <a:lnTo>
                  <a:pt x="3072446" y="2257305"/>
                </a:lnTo>
                <a:lnTo>
                  <a:pt x="3072764" y="2263652"/>
                </a:lnTo>
                <a:lnTo>
                  <a:pt x="3073399" y="2270317"/>
                </a:lnTo>
                <a:lnTo>
                  <a:pt x="3073399" y="2283647"/>
                </a:lnTo>
                <a:lnTo>
                  <a:pt x="3073399" y="2289994"/>
                </a:lnTo>
                <a:lnTo>
                  <a:pt x="3072764" y="2296342"/>
                </a:lnTo>
                <a:lnTo>
                  <a:pt x="3072128" y="2302372"/>
                </a:lnTo>
                <a:lnTo>
                  <a:pt x="3071176" y="2308085"/>
                </a:lnTo>
                <a:lnTo>
                  <a:pt x="3070222" y="2314115"/>
                </a:lnTo>
                <a:lnTo>
                  <a:pt x="3068952" y="2320145"/>
                </a:lnTo>
                <a:lnTo>
                  <a:pt x="3067364" y="2325540"/>
                </a:lnTo>
                <a:lnTo>
                  <a:pt x="3065458" y="2331570"/>
                </a:lnTo>
                <a:lnTo>
                  <a:pt x="3063870" y="2336966"/>
                </a:lnTo>
                <a:lnTo>
                  <a:pt x="3061646" y="2342361"/>
                </a:lnTo>
                <a:lnTo>
                  <a:pt x="3059422" y="2347757"/>
                </a:lnTo>
                <a:lnTo>
                  <a:pt x="3056564" y="2353152"/>
                </a:lnTo>
                <a:lnTo>
                  <a:pt x="3054022" y="2357913"/>
                </a:lnTo>
                <a:lnTo>
                  <a:pt x="3050846" y="2363308"/>
                </a:lnTo>
                <a:lnTo>
                  <a:pt x="3047669" y="2368069"/>
                </a:lnTo>
                <a:lnTo>
                  <a:pt x="3044493" y="2372512"/>
                </a:lnTo>
                <a:lnTo>
                  <a:pt x="3040999" y="2377272"/>
                </a:lnTo>
                <a:lnTo>
                  <a:pt x="3037187" y="2381716"/>
                </a:lnTo>
                <a:lnTo>
                  <a:pt x="3033375" y="2385842"/>
                </a:lnTo>
                <a:lnTo>
                  <a:pt x="3029563" y="2389967"/>
                </a:lnTo>
                <a:lnTo>
                  <a:pt x="3025434" y="2394411"/>
                </a:lnTo>
                <a:lnTo>
                  <a:pt x="3020987" y="2397902"/>
                </a:lnTo>
                <a:lnTo>
                  <a:pt x="3016857" y="2401710"/>
                </a:lnTo>
                <a:lnTo>
                  <a:pt x="3011775" y="2405202"/>
                </a:lnTo>
                <a:lnTo>
                  <a:pt x="3007328" y="2408058"/>
                </a:lnTo>
                <a:lnTo>
                  <a:pt x="3002563" y="2410914"/>
                </a:lnTo>
                <a:lnTo>
                  <a:pt x="2997163" y="2414088"/>
                </a:lnTo>
                <a:lnTo>
                  <a:pt x="2992398" y="2416627"/>
                </a:lnTo>
                <a:lnTo>
                  <a:pt x="2986681" y="2419166"/>
                </a:lnTo>
                <a:lnTo>
                  <a:pt x="2981598" y="2421070"/>
                </a:lnTo>
                <a:lnTo>
                  <a:pt x="2975880" y="2423292"/>
                </a:lnTo>
                <a:lnTo>
                  <a:pt x="2970480" y="2424879"/>
                </a:lnTo>
                <a:lnTo>
                  <a:pt x="1949871" y="2711469"/>
                </a:lnTo>
                <a:lnTo>
                  <a:pt x="1922236" y="2718769"/>
                </a:lnTo>
                <a:lnTo>
                  <a:pt x="1894600" y="2725433"/>
                </a:lnTo>
                <a:lnTo>
                  <a:pt x="1867282" y="2731781"/>
                </a:lnTo>
                <a:lnTo>
                  <a:pt x="1839329" y="2737176"/>
                </a:lnTo>
                <a:lnTo>
                  <a:pt x="1811376" y="2742254"/>
                </a:lnTo>
                <a:lnTo>
                  <a:pt x="1783423" y="2746380"/>
                </a:lnTo>
                <a:lnTo>
                  <a:pt x="1755470" y="2750189"/>
                </a:lnTo>
                <a:lnTo>
                  <a:pt x="1727199" y="2753362"/>
                </a:lnTo>
                <a:lnTo>
                  <a:pt x="1698928" y="2755584"/>
                </a:lnTo>
                <a:lnTo>
                  <a:pt x="1670975" y="2757488"/>
                </a:lnTo>
                <a:lnTo>
                  <a:pt x="1643022" y="2758440"/>
                </a:lnTo>
                <a:lnTo>
                  <a:pt x="1614751" y="2759075"/>
                </a:lnTo>
                <a:lnTo>
                  <a:pt x="1586480" y="2758758"/>
                </a:lnTo>
                <a:lnTo>
                  <a:pt x="1558209" y="2758123"/>
                </a:lnTo>
                <a:lnTo>
                  <a:pt x="1529621" y="2757171"/>
                </a:lnTo>
                <a:lnTo>
                  <a:pt x="1501350" y="2754949"/>
                </a:lnTo>
                <a:lnTo>
                  <a:pt x="1079193" y="2720990"/>
                </a:lnTo>
                <a:lnTo>
                  <a:pt x="1073158" y="2720355"/>
                </a:lnTo>
                <a:lnTo>
                  <a:pt x="1067122" y="2719403"/>
                </a:lnTo>
                <a:lnTo>
                  <a:pt x="1061405" y="2718451"/>
                </a:lnTo>
                <a:lnTo>
                  <a:pt x="1055687" y="2717182"/>
                </a:lnTo>
                <a:lnTo>
                  <a:pt x="1055687" y="1952625"/>
                </a:lnTo>
                <a:lnTo>
                  <a:pt x="1055687" y="1952624"/>
                </a:lnTo>
                <a:lnTo>
                  <a:pt x="1055687" y="1949450"/>
                </a:lnTo>
                <a:close/>
                <a:moveTo>
                  <a:pt x="699851" y="1948276"/>
                </a:moveTo>
                <a:lnTo>
                  <a:pt x="693503" y="1948912"/>
                </a:lnTo>
                <a:lnTo>
                  <a:pt x="687790" y="1949865"/>
                </a:lnTo>
                <a:lnTo>
                  <a:pt x="682077" y="1950819"/>
                </a:lnTo>
                <a:lnTo>
                  <a:pt x="676364" y="1951772"/>
                </a:lnTo>
                <a:lnTo>
                  <a:pt x="670651" y="1953680"/>
                </a:lnTo>
                <a:lnTo>
                  <a:pt x="665255" y="1955269"/>
                </a:lnTo>
                <a:lnTo>
                  <a:pt x="659860" y="1957494"/>
                </a:lnTo>
                <a:lnTo>
                  <a:pt x="654781" y="1959719"/>
                </a:lnTo>
                <a:lnTo>
                  <a:pt x="649386" y="1962579"/>
                </a:lnTo>
                <a:lnTo>
                  <a:pt x="644625" y="1965440"/>
                </a:lnTo>
                <a:lnTo>
                  <a:pt x="639864" y="1968619"/>
                </a:lnTo>
                <a:lnTo>
                  <a:pt x="635103" y="1971797"/>
                </a:lnTo>
                <a:lnTo>
                  <a:pt x="630659" y="1975294"/>
                </a:lnTo>
                <a:lnTo>
                  <a:pt x="626533" y="1979108"/>
                </a:lnTo>
                <a:lnTo>
                  <a:pt x="622407" y="1982922"/>
                </a:lnTo>
                <a:lnTo>
                  <a:pt x="618599" y="1986736"/>
                </a:lnTo>
                <a:lnTo>
                  <a:pt x="615107" y="1991186"/>
                </a:lnTo>
                <a:lnTo>
                  <a:pt x="611616" y="1995318"/>
                </a:lnTo>
                <a:lnTo>
                  <a:pt x="608125" y="2000404"/>
                </a:lnTo>
                <a:lnTo>
                  <a:pt x="604951" y="2004854"/>
                </a:lnTo>
                <a:lnTo>
                  <a:pt x="602094" y="2010257"/>
                </a:lnTo>
                <a:lnTo>
                  <a:pt x="599555" y="2015025"/>
                </a:lnTo>
                <a:lnTo>
                  <a:pt x="597333" y="2020111"/>
                </a:lnTo>
                <a:lnTo>
                  <a:pt x="595112" y="2025514"/>
                </a:lnTo>
                <a:lnTo>
                  <a:pt x="593524" y="2030918"/>
                </a:lnTo>
                <a:lnTo>
                  <a:pt x="591620" y="2036639"/>
                </a:lnTo>
                <a:lnTo>
                  <a:pt x="590351" y="2042360"/>
                </a:lnTo>
                <a:lnTo>
                  <a:pt x="589081" y="2048082"/>
                </a:lnTo>
                <a:lnTo>
                  <a:pt x="588446" y="2054121"/>
                </a:lnTo>
                <a:lnTo>
                  <a:pt x="588129" y="2060160"/>
                </a:lnTo>
                <a:lnTo>
                  <a:pt x="587811" y="2065881"/>
                </a:lnTo>
                <a:lnTo>
                  <a:pt x="588129" y="2072238"/>
                </a:lnTo>
                <a:lnTo>
                  <a:pt x="588446" y="2078277"/>
                </a:lnTo>
                <a:lnTo>
                  <a:pt x="589081" y="2083999"/>
                </a:lnTo>
                <a:lnTo>
                  <a:pt x="590351" y="2089720"/>
                </a:lnTo>
                <a:lnTo>
                  <a:pt x="591620" y="2095759"/>
                </a:lnTo>
                <a:lnTo>
                  <a:pt x="593524" y="2101163"/>
                </a:lnTo>
                <a:lnTo>
                  <a:pt x="595112" y="2106566"/>
                </a:lnTo>
                <a:lnTo>
                  <a:pt x="597333" y="2111970"/>
                </a:lnTo>
                <a:lnTo>
                  <a:pt x="599555" y="2117373"/>
                </a:lnTo>
                <a:lnTo>
                  <a:pt x="602094" y="2122141"/>
                </a:lnTo>
                <a:lnTo>
                  <a:pt x="604951" y="2127227"/>
                </a:lnTo>
                <a:lnTo>
                  <a:pt x="608125" y="2131994"/>
                </a:lnTo>
                <a:lnTo>
                  <a:pt x="611616" y="2136444"/>
                </a:lnTo>
                <a:lnTo>
                  <a:pt x="615107" y="2140894"/>
                </a:lnTo>
                <a:lnTo>
                  <a:pt x="618599" y="2145344"/>
                </a:lnTo>
                <a:lnTo>
                  <a:pt x="622407" y="2149476"/>
                </a:lnTo>
                <a:lnTo>
                  <a:pt x="626533" y="2153291"/>
                </a:lnTo>
                <a:lnTo>
                  <a:pt x="630659" y="2157105"/>
                </a:lnTo>
                <a:lnTo>
                  <a:pt x="635103" y="2160601"/>
                </a:lnTo>
                <a:lnTo>
                  <a:pt x="639864" y="2163780"/>
                </a:lnTo>
                <a:lnTo>
                  <a:pt x="644625" y="2166958"/>
                </a:lnTo>
                <a:lnTo>
                  <a:pt x="649386" y="2169501"/>
                </a:lnTo>
                <a:lnTo>
                  <a:pt x="654781" y="2172362"/>
                </a:lnTo>
                <a:lnTo>
                  <a:pt x="659860" y="2174587"/>
                </a:lnTo>
                <a:lnTo>
                  <a:pt x="665255" y="2176494"/>
                </a:lnTo>
                <a:lnTo>
                  <a:pt x="670651" y="2178719"/>
                </a:lnTo>
                <a:lnTo>
                  <a:pt x="676364" y="2179990"/>
                </a:lnTo>
                <a:lnTo>
                  <a:pt x="682077" y="2181579"/>
                </a:lnTo>
                <a:lnTo>
                  <a:pt x="687790" y="2182533"/>
                </a:lnTo>
                <a:lnTo>
                  <a:pt x="693503" y="2183169"/>
                </a:lnTo>
                <a:lnTo>
                  <a:pt x="699851" y="2183486"/>
                </a:lnTo>
                <a:lnTo>
                  <a:pt x="705564" y="2184122"/>
                </a:lnTo>
                <a:lnTo>
                  <a:pt x="711595" y="2183486"/>
                </a:lnTo>
                <a:lnTo>
                  <a:pt x="717625" y="2183169"/>
                </a:lnTo>
                <a:lnTo>
                  <a:pt x="723338" y="2182533"/>
                </a:lnTo>
                <a:lnTo>
                  <a:pt x="729369" y="2181579"/>
                </a:lnTo>
                <a:lnTo>
                  <a:pt x="735082" y="2179990"/>
                </a:lnTo>
                <a:lnTo>
                  <a:pt x="740477" y="2178719"/>
                </a:lnTo>
                <a:lnTo>
                  <a:pt x="746190" y="2176494"/>
                </a:lnTo>
                <a:lnTo>
                  <a:pt x="751269" y="2174587"/>
                </a:lnTo>
                <a:lnTo>
                  <a:pt x="756664" y="2172362"/>
                </a:lnTo>
                <a:lnTo>
                  <a:pt x="761743" y="2169501"/>
                </a:lnTo>
                <a:lnTo>
                  <a:pt x="766821" y="2166958"/>
                </a:lnTo>
                <a:lnTo>
                  <a:pt x="771582" y="2163780"/>
                </a:lnTo>
                <a:lnTo>
                  <a:pt x="776025" y="2160601"/>
                </a:lnTo>
                <a:lnTo>
                  <a:pt x="780469" y="2157105"/>
                </a:lnTo>
                <a:lnTo>
                  <a:pt x="784912" y="2153291"/>
                </a:lnTo>
                <a:lnTo>
                  <a:pt x="789038" y="2149476"/>
                </a:lnTo>
                <a:lnTo>
                  <a:pt x="792847" y="2145344"/>
                </a:lnTo>
                <a:lnTo>
                  <a:pt x="796338" y="2140894"/>
                </a:lnTo>
                <a:lnTo>
                  <a:pt x="799830" y="2136444"/>
                </a:lnTo>
                <a:lnTo>
                  <a:pt x="803321" y="2131994"/>
                </a:lnTo>
                <a:lnTo>
                  <a:pt x="806495" y="2127227"/>
                </a:lnTo>
                <a:lnTo>
                  <a:pt x="809352" y="2122141"/>
                </a:lnTo>
                <a:lnTo>
                  <a:pt x="811573" y="2117373"/>
                </a:lnTo>
                <a:lnTo>
                  <a:pt x="814112" y="2111970"/>
                </a:lnTo>
                <a:lnTo>
                  <a:pt x="816017" y="2106566"/>
                </a:lnTo>
                <a:lnTo>
                  <a:pt x="817921" y="2101163"/>
                </a:lnTo>
                <a:lnTo>
                  <a:pt x="819508" y="2095759"/>
                </a:lnTo>
                <a:lnTo>
                  <a:pt x="821095" y="2089720"/>
                </a:lnTo>
                <a:lnTo>
                  <a:pt x="822047" y="2083999"/>
                </a:lnTo>
                <a:lnTo>
                  <a:pt x="822682" y="2078277"/>
                </a:lnTo>
                <a:lnTo>
                  <a:pt x="823000" y="2072238"/>
                </a:lnTo>
                <a:lnTo>
                  <a:pt x="823000" y="2065881"/>
                </a:lnTo>
                <a:lnTo>
                  <a:pt x="823000" y="2060160"/>
                </a:lnTo>
                <a:lnTo>
                  <a:pt x="822682" y="2054121"/>
                </a:lnTo>
                <a:lnTo>
                  <a:pt x="822047" y="2048082"/>
                </a:lnTo>
                <a:lnTo>
                  <a:pt x="821095" y="2042360"/>
                </a:lnTo>
                <a:lnTo>
                  <a:pt x="819508" y="2036639"/>
                </a:lnTo>
                <a:lnTo>
                  <a:pt x="817921" y="2030918"/>
                </a:lnTo>
                <a:lnTo>
                  <a:pt x="816017" y="2025514"/>
                </a:lnTo>
                <a:lnTo>
                  <a:pt x="814112" y="2020111"/>
                </a:lnTo>
                <a:lnTo>
                  <a:pt x="811573" y="2015025"/>
                </a:lnTo>
                <a:lnTo>
                  <a:pt x="809352" y="2010257"/>
                </a:lnTo>
                <a:lnTo>
                  <a:pt x="806495" y="2004854"/>
                </a:lnTo>
                <a:lnTo>
                  <a:pt x="803321" y="2000404"/>
                </a:lnTo>
                <a:lnTo>
                  <a:pt x="799830" y="1995318"/>
                </a:lnTo>
                <a:lnTo>
                  <a:pt x="796338" y="1991186"/>
                </a:lnTo>
                <a:lnTo>
                  <a:pt x="792847" y="1986736"/>
                </a:lnTo>
                <a:lnTo>
                  <a:pt x="789038" y="1982922"/>
                </a:lnTo>
                <a:lnTo>
                  <a:pt x="784912" y="1979108"/>
                </a:lnTo>
                <a:lnTo>
                  <a:pt x="780469" y="1975294"/>
                </a:lnTo>
                <a:lnTo>
                  <a:pt x="776025" y="1971797"/>
                </a:lnTo>
                <a:lnTo>
                  <a:pt x="771582" y="1968619"/>
                </a:lnTo>
                <a:lnTo>
                  <a:pt x="766821" y="1965440"/>
                </a:lnTo>
                <a:lnTo>
                  <a:pt x="761743" y="1962579"/>
                </a:lnTo>
                <a:lnTo>
                  <a:pt x="756664" y="1959719"/>
                </a:lnTo>
                <a:lnTo>
                  <a:pt x="751269" y="1957494"/>
                </a:lnTo>
                <a:lnTo>
                  <a:pt x="746190" y="1955269"/>
                </a:lnTo>
                <a:lnTo>
                  <a:pt x="740477" y="1953680"/>
                </a:lnTo>
                <a:lnTo>
                  <a:pt x="735082" y="1951772"/>
                </a:lnTo>
                <a:lnTo>
                  <a:pt x="729369" y="1950819"/>
                </a:lnTo>
                <a:lnTo>
                  <a:pt x="723338" y="1949865"/>
                </a:lnTo>
                <a:lnTo>
                  <a:pt x="717625" y="1948912"/>
                </a:lnTo>
                <a:lnTo>
                  <a:pt x="711595" y="1948276"/>
                </a:lnTo>
                <a:lnTo>
                  <a:pt x="705564" y="1948276"/>
                </a:lnTo>
                <a:lnTo>
                  <a:pt x="699851" y="1948276"/>
                </a:lnTo>
                <a:close/>
                <a:moveTo>
                  <a:pt x="0" y="1862138"/>
                </a:moveTo>
                <a:lnTo>
                  <a:pt x="941387" y="1862138"/>
                </a:lnTo>
                <a:lnTo>
                  <a:pt x="941387" y="2093534"/>
                </a:lnTo>
                <a:lnTo>
                  <a:pt x="941387" y="2574126"/>
                </a:lnTo>
                <a:lnTo>
                  <a:pt x="941387" y="3009901"/>
                </a:lnTo>
                <a:lnTo>
                  <a:pt x="0" y="3009901"/>
                </a:lnTo>
                <a:lnTo>
                  <a:pt x="0" y="1862138"/>
                </a:lnTo>
                <a:close/>
                <a:moveTo>
                  <a:pt x="1839398" y="1177026"/>
                </a:moveTo>
                <a:lnTo>
                  <a:pt x="1829243" y="1201810"/>
                </a:lnTo>
                <a:lnTo>
                  <a:pt x="1816551" y="1198314"/>
                </a:lnTo>
                <a:lnTo>
                  <a:pt x="1805127" y="1195455"/>
                </a:lnTo>
                <a:lnTo>
                  <a:pt x="1793704" y="1193230"/>
                </a:lnTo>
                <a:lnTo>
                  <a:pt x="1783232" y="1192277"/>
                </a:lnTo>
                <a:lnTo>
                  <a:pt x="1773078" y="1191959"/>
                </a:lnTo>
                <a:lnTo>
                  <a:pt x="1763241" y="1192277"/>
                </a:lnTo>
                <a:lnTo>
                  <a:pt x="1758799" y="1192595"/>
                </a:lnTo>
                <a:lnTo>
                  <a:pt x="1754356" y="1193230"/>
                </a:lnTo>
                <a:lnTo>
                  <a:pt x="1750231" y="1194501"/>
                </a:lnTo>
                <a:lnTo>
                  <a:pt x="1746106" y="1195455"/>
                </a:lnTo>
                <a:lnTo>
                  <a:pt x="1741981" y="1196726"/>
                </a:lnTo>
                <a:lnTo>
                  <a:pt x="1737856" y="1198314"/>
                </a:lnTo>
                <a:lnTo>
                  <a:pt x="1734365" y="1199903"/>
                </a:lnTo>
                <a:lnTo>
                  <a:pt x="1730557" y="1201810"/>
                </a:lnTo>
                <a:lnTo>
                  <a:pt x="1727067" y="1203716"/>
                </a:lnTo>
                <a:lnTo>
                  <a:pt x="1723576" y="1205940"/>
                </a:lnTo>
                <a:lnTo>
                  <a:pt x="1720403" y="1208482"/>
                </a:lnTo>
                <a:lnTo>
                  <a:pt x="1717230" y="1211024"/>
                </a:lnTo>
                <a:lnTo>
                  <a:pt x="1714691" y="1213884"/>
                </a:lnTo>
                <a:lnTo>
                  <a:pt x="1711835" y="1217061"/>
                </a:lnTo>
                <a:lnTo>
                  <a:pt x="1708980" y="1220239"/>
                </a:lnTo>
                <a:lnTo>
                  <a:pt x="1706441" y="1223734"/>
                </a:lnTo>
                <a:lnTo>
                  <a:pt x="1704220" y="1227547"/>
                </a:lnTo>
                <a:lnTo>
                  <a:pt x="1701998" y="1231360"/>
                </a:lnTo>
                <a:lnTo>
                  <a:pt x="1700095" y="1235173"/>
                </a:lnTo>
                <a:lnTo>
                  <a:pt x="1697873" y="1239303"/>
                </a:lnTo>
                <a:lnTo>
                  <a:pt x="1695652" y="1245023"/>
                </a:lnTo>
                <a:lnTo>
                  <a:pt x="1694066" y="1250106"/>
                </a:lnTo>
                <a:lnTo>
                  <a:pt x="1692162" y="1255508"/>
                </a:lnTo>
                <a:lnTo>
                  <a:pt x="1691210" y="1260592"/>
                </a:lnTo>
                <a:lnTo>
                  <a:pt x="1690575" y="1265676"/>
                </a:lnTo>
                <a:lnTo>
                  <a:pt x="1690575" y="1270442"/>
                </a:lnTo>
                <a:lnTo>
                  <a:pt x="1690575" y="1275526"/>
                </a:lnTo>
                <a:lnTo>
                  <a:pt x="1690892" y="1279974"/>
                </a:lnTo>
                <a:lnTo>
                  <a:pt x="1691844" y="1284423"/>
                </a:lnTo>
                <a:lnTo>
                  <a:pt x="1693114" y="1288871"/>
                </a:lnTo>
                <a:lnTo>
                  <a:pt x="1694066" y="1293320"/>
                </a:lnTo>
                <a:lnTo>
                  <a:pt x="1695335" y="1297450"/>
                </a:lnTo>
                <a:lnTo>
                  <a:pt x="1697239" y="1301263"/>
                </a:lnTo>
                <a:lnTo>
                  <a:pt x="1699143" y="1305076"/>
                </a:lnTo>
                <a:lnTo>
                  <a:pt x="1701364" y="1308889"/>
                </a:lnTo>
                <a:lnTo>
                  <a:pt x="1703902" y="1312384"/>
                </a:lnTo>
                <a:lnTo>
                  <a:pt x="1709931" y="1320328"/>
                </a:lnTo>
                <a:lnTo>
                  <a:pt x="1718816" y="1330495"/>
                </a:lnTo>
                <a:lnTo>
                  <a:pt x="1729923" y="1342570"/>
                </a:lnTo>
                <a:lnTo>
                  <a:pt x="1743885" y="1357186"/>
                </a:lnTo>
                <a:lnTo>
                  <a:pt x="1760385" y="1373073"/>
                </a:lnTo>
                <a:lnTo>
                  <a:pt x="1772443" y="1386418"/>
                </a:lnTo>
                <a:lnTo>
                  <a:pt x="1781646" y="1396268"/>
                </a:lnTo>
                <a:lnTo>
                  <a:pt x="1784184" y="1400081"/>
                </a:lnTo>
                <a:lnTo>
                  <a:pt x="1786405" y="1402623"/>
                </a:lnTo>
                <a:lnTo>
                  <a:pt x="1787675" y="1405165"/>
                </a:lnTo>
                <a:lnTo>
                  <a:pt x="1788944" y="1408025"/>
                </a:lnTo>
                <a:lnTo>
                  <a:pt x="1789578" y="1411202"/>
                </a:lnTo>
                <a:lnTo>
                  <a:pt x="1789896" y="1414062"/>
                </a:lnTo>
                <a:lnTo>
                  <a:pt x="1789896" y="1417557"/>
                </a:lnTo>
                <a:lnTo>
                  <a:pt x="1789261" y="1420734"/>
                </a:lnTo>
                <a:lnTo>
                  <a:pt x="1787992" y="1424230"/>
                </a:lnTo>
                <a:lnTo>
                  <a:pt x="1786723" y="1428360"/>
                </a:lnTo>
                <a:lnTo>
                  <a:pt x="1784501" y="1432491"/>
                </a:lnTo>
                <a:lnTo>
                  <a:pt x="1782598" y="1435986"/>
                </a:lnTo>
                <a:lnTo>
                  <a:pt x="1779742" y="1438210"/>
                </a:lnTo>
                <a:lnTo>
                  <a:pt x="1778472" y="1439481"/>
                </a:lnTo>
                <a:lnTo>
                  <a:pt x="1776568" y="1440435"/>
                </a:lnTo>
                <a:lnTo>
                  <a:pt x="1774982" y="1440752"/>
                </a:lnTo>
                <a:lnTo>
                  <a:pt x="1773395" y="1441070"/>
                </a:lnTo>
                <a:lnTo>
                  <a:pt x="1769587" y="1441388"/>
                </a:lnTo>
                <a:lnTo>
                  <a:pt x="1765462" y="1440752"/>
                </a:lnTo>
                <a:lnTo>
                  <a:pt x="1761337" y="1439481"/>
                </a:lnTo>
                <a:lnTo>
                  <a:pt x="1756260" y="1436939"/>
                </a:lnTo>
                <a:lnTo>
                  <a:pt x="1754356" y="1435668"/>
                </a:lnTo>
                <a:lnTo>
                  <a:pt x="1752452" y="1434080"/>
                </a:lnTo>
                <a:lnTo>
                  <a:pt x="1751183" y="1432809"/>
                </a:lnTo>
                <a:lnTo>
                  <a:pt x="1750231" y="1431220"/>
                </a:lnTo>
                <a:lnTo>
                  <a:pt x="1749279" y="1429631"/>
                </a:lnTo>
                <a:lnTo>
                  <a:pt x="1748644" y="1427725"/>
                </a:lnTo>
                <a:lnTo>
                  <a:pt x="1748644" y="1426136"/>
                </a:lnTo>
                <a:lnTo>
                  <a:pt x="1748644" y="1423912"/>
                </a:lnTo>
                <a:lnTo>
                  <a:pt x="1749914" y="1418510"/>
                </a:lnTo>
                <a:lnTo>
                  <a:pt x="1751818" y="1411838"/>
                </a:lnTo>
                <a:lnTo>
                  <a:pt x="1754991" y="1403894"/>
                </a:lnTo>
                <a:lnTo>
                  <a:pt x="1759433" y="1393091"/>
                </a:lnTo>
                <a:lnTo>
                  <a:pt x="1710883" y="1372438"/>
                </a:lnTo>
                <a:lnTo>
                  <a:pt x="1662334" y="1351466"/>
                </a:lnTo>
                <a:lnTo>
                  <a:pt x="1658526" y="1358457"/>
                </a:lnTo>
                <a:lnTo>
                  <a:pt x="1655987" y="1363223"/>
                </a:lnTo>
                <a:lnTo>
                  <a:pt x="1653131" y="1370531"/>
                </a:lnTo>
                <a:lnTo>
                  <a:pt x="1651545" y="1377521"/>
                </a:lnTo>
                <a:lnTo>
                  <a:pt x="1650910" y="1381017"/>
                </a:lnTo>
                <a:lnTo>
                  <a:pt x="1650593" y="1384512"/>
                </a:lnTo>
                <a:lnTo>
                  <a:pt x="1650593" y="1388007"/>
                </a:lnTo>
                <a:lnTo>
                  <a:pt x="1650593" y="1391502"/>
                </a:lnTo>
                <a:lnTo>
                  <a:pt x="1650910" y="1394997"/>
                </a:lnTo>
                <a:lnTo>
                  <a:pt x="1651227" y="1398492"/>
                </a:lnTo>
                <a:lnTo>
                  <a:pt x="1651862" y="1401670"/>
                </a:lnTo>
                <a:lnTo>
                  <a:pt x="1652814" y="1405165"/>
                </a:lnTo>
                <a:lnTo>
                  <a:pt x="1654083" y="1408660"/>
                </a:lnTo>
                <a:lnTo>
                  <a:pt x="1655353" y="1411838"/>
                </a:lnTo>
                <a:lnTo>
                  <a:pt x="1658843" y="1418510"/>
                </a:lnTo>
                <a:lnTo>
                  <a:pt x="1662968" y="1425183"/>
                </a:lnTo>
                <a:lnTo>
                  <a:pt x="1668363" y="1431220"/>
                </a:lnTo>
                <a:lnTo>
                  <a:pt x="1674392" y="1437575"/>
                </a:lnTo>
                <a:lnTo>
                  <a:pt x="1681373" y="1443930"/>
                </a:lnTo>
                <a:lnTo>
                  <a:pt x="1689623" y="1450285"/>
                </a:lnTo>
                <a:lnTo>
                  <a:pt x="1698191" y="1456004"/>
                </a:lnTo>
                <a:lnTo>
                  <a:pt x="1707710" y="1462041"/>
                </a:lnTo>
                <a:lnTo>
                  <a:pt x="1718499" y="1467760"/>
                </a:lnTo>
                <a:lnTo>
                  <a:pt x="1709614" y="1489049"/>
                </a:lnTo>
                <a:lnTo>
                  <a:pt x="1755308" y="1507796"/>
                </a:lnTo>
                <a:lnTo>
                  <a:pt x="1764193" y="1486507"/>
                </a:lnTo>
                <a:lnTo>
                  <a:pt x="1776568" y="1490320"/>
                </a:lnTo>
                <a:lnTo>
                  <a:pt x="1788944" y="1493498"/>
                </a:lnTo>
                <a:lnTo>
                  <a:pt x="1800050" y="1495722"/>
                </a:lnTo>
                <a:lnTo>
                  <a:pt x="1810839" y="1497311"/>
                </a:lnTo>
                <a:lnTo>
                  <a:pt x="1820993" y="1497946"/>
                </a:lnTo>
                <a:lnTo>
                  <a:pt x="1830513" y="1497946"/>
                </a:lnTo>
                <a:lnTo>
                  <a:pt x="1839398" y="1497311"/>
                </a:lnTo>
                <a:lnTo>
                  <a:pt x="1847648" y="1496040"/>
                </a:lnTo>
                <a:lnTo>
                  <a:pt x="1851456" y="1495086"/>
                </a:lnTo>
                <a:lnTo>
                  <a:pt x="1855264" y="1493815"/>
                </a:lnTo>
                <a:lnTo>
                  <a:pt x="1858754" y="1492862"/>
                </a:lnTo>
                <a:lnTo>
                  <a:pt x="1862245" y="1490956"/>
                </a:lnTo>
                <a:lnTo>
                  <a:pt x="1865418" y="1489367"/>
                </a:lnTo>
                <a:lnTo>
                  <a:pt x="1868591" y="1487460"/>
                </a:lnTo>
                <a:lnTo>
                  <a:pt x="1871764" y="1485554"/>
                </a:lnTo>
                <a:lnTo>
                  <a:pt x="1874620" y="1483330"/>
                </a:lnTo>
                <a:lnTo>
                  <a:pt x="1876841" y="1480788"/>
                </a:lnTo>
                <a:lnTo>
                  <a:pt x="1879380" y="1478564"/>
                </a:lnTo>
                <a:lnTo>
                  <a:pt x="1881918" y="1475704"/>
                </a:lnTo>
                <a:lnTo>
                  <a:pt x="1883822" y="1472527"/>
                </a:lnTo>
                <a:lnTo>
                  <a:pt x="1886044" y="1469667"/>
                </a:lnTo>
                <a:lnTo>
                  <a:pt x="1887947" y="1466172"/>
                </a:lnTo>
                <a:lnTo>
                  <a:pt x="1889534" y="1462677"/>
                </a:lnTo>
                <a:lnTo>
                  <a:pt x="1890803" y="1459181"/>
                </a:lnTo>
                <a:lnTo>
                  <a:pt x="1892707" y="1454097"/>
                </a:lnTo>
                <a:lnTo>
                  <a:pt x="1893976" y="1448696"/>
                </a:lnTo>
                <a:lnTo>
                  <a:pt x="1895246" y="1443930"/>
                </a:lnTo>
                <a:lnTo>
                  <a:pt x="1895563" y="1438846"/>
                </a:lnTo>
                <a:lnTo>
                  <a:pt x="1895880" y="1433444"/>
                </a:lnTo>
                <a:lnTo>
                  <a:pt x="1895563" y="1428360"/>
                </a:lnTo>
                <a:lnTo>
                  <a:pt x="1894611" y="1422959"/>
                </a:lnTo>
                <a:lnTo>
                  <a:pt x="1893342" y="1417875"/>
                </a:lnTo>
                <a:lnTo>
                  <a:pt x="1892073" y="1412791"/>
                </a:lnTo>
                <a:lnTo>
                  <a:pt x="1890169" y="1407707"/>
                </a:lnTo>
                <a:lnTo>
                  <a:pt x="1888582" y="1402941"/>
                </a:lnTo>
                <a:lnTo>
                  <a:pt x="1886361" y="1398492"/>
                </a:lnTo>
                <a:lnTo>
                  <a:pt x="1883822" y="1394044"/>
                </a:lnTo>
                <a:lnTo>
                  <a:pt x="1881601" y="1389913"/>
                </a:lnTo>
                <a:lnTo>
                  <a:pt x="1878745" y="1385783"/>
                </a:lnTo>
                <a:lnTo>
                  <a:pt x="1875572" y="1381652"/>
                </a:lnTo>
                <a:lnTo>
                  <a:pt x="1867956" y="1372755"/>
                </a:lnTo>
                <a:lnTo>
                  <a:pt x="1857168" y="1361317"/>
                </a:lnTo>
                <a:lnTo>
                  <a:pt x="1843205" y="1346700"/>
                </a:lnTo>
                <a:lnTo>
                  <a:pt x="1826388" y="1329542"/>
                </a:lnTo>
                <a:lnTo>
                  <a:pt x="1821310" y="1324141"/>
                </a:lnTo>
                <a:lnTo>
                  <a:pt x="1816551" y="1319374"/>
                </a:lnTo>
                <a:lnTo>
                  <a:pt x="1812743" y="1314608"/>
                </a:lnTo>
                <a:lnTo>
                  <a:pt x="1810204" y="1310160"/>
                </a:lnTo>
                <a:lnTo>
                  <a:pt x="1807348" y="1306029"/>
                </a:lnTo>
                <a:lnTo>
                  <a:pt x="1805444" y="1302534"/>
                </a:lnTo>
                <a:lnTo>
                  <a:pt x="1804492" y="1299039"/>
                </a:lnTo>
                <a:lnTo>
                  <a:pt x="1804175" y="1295861"/>
                </a:lnTo>
                <a:lnTo>
                  <a:pt x="1804175" y="1293320"/>
                </a:lnTo>
                <a:lnTo>
                  <a:pt x="1804492" y="1289824"/>
                </a:lnTo>
                <a:lnTo>
                  <a:pt x="1804810" y="1286329"/>
                </a:lnTo>
                <a:lnTo>
                  <a:pt x="1805762" y="1281881"/>
                </a:lnTo>
                <a:lnTo>
                  <a:pt x="1808618" y="1272984"/>
                </a:lnTo>
                <a:lnTo>
                  <a:pt x="1812426" y="1262498"/>
                </a:lnTo>
                <a:lnTo>
                  <a:pt x="1814647" y="1258686"/>
                </a:lnTo>
                <a:lnTo>
                  <a:pt x="1817185" y="1255508"/>
                </a:lnTo>
                <a:lnTo>
                  <a:pt x="1819724" y="1252966"/>
                </a:lnTo>
                <a:lnTo>
                  <a:pt x="1821310" y="1252013"/>
                </a:lnTo>
                <a:lnTo>
                  <a:pt x="1822897" y="1251377"/>
                </a:lnTo>
                <a:lnTo>
                  <a:pt x="1824801" y="1251060"/>
                </a:lnTo>
                <a:lnTo>
                  <a:pt x="1826388" y="1250742"/>
                </a:lnTo>
                <a:lnTo>
                  <a:pt x="1830195" y="1250106"/>
                </a:lnTo>
                <a:lnTo>
                  <a:pt x="1834320" y="1251377"/>
                </a:lnTo>
                <a:lnTo>
                  <a:pt x="1839080" y="1252648"/>
                </a:lnTo>
                <a:lnTo>
                  <a:pt x="1841936" y="1254237"/>
                </a:lnTo>
                <a:lnTo>
                  <a:pt x="1843840" y="1255190"/>
                </a:lnTo>
                <a:lnTo>
                  <a:pt x="1846061" y="1256461"/>
                </a:lnTo>
                <a:lnTo>
                  <a:pt x="1847648" y="1258368"/>
                </a:lnTo>
                <a:lnTo>
                  <a:pt x="1848917" y="1259639"/>
                </a:lnTo>
                <a:lnTo>
                  <a:pt x="1849869" y="1261545"/>
                </a:lnTo>
                <a:lnTo>
                  <a:pt x="1850504" y="1263134"/>
                </a:lnTo>
                <a:lnTo>
                  <a:pt x="1850821" y="1265040"/>
                </a:lnTo>
                <a:lnTo>
                  <a:pt x="1850504" y="1267265"/>
                </a:lnTo>
                <a:lnTo>
                  <a:pt x="1850186" y="1270124"/>
                </a:lnTo>
                <a:lnTo>
                  <a:pt x="1847965" y="1277432"/>
                </a:lnTo>
                <a:lnTo>
                  <a:pt x="1844792" y="1287282"/>
                </a:lnTo>
                <a:lnTo>
                  <a:pt x="1840032" y="1299039"/>
                </a:lnTo>
                <a:lnTo>
                  <a:pt x="1833369" y="1315562"/>
                </a:lnTo>
                <a:lnTo>
                  <a:pt x="1881918" y="1334944"/>
                </a:lnTo>
                <a:lnTo>
                  <a:pt x="1929834" y="1354008"/>
                </a:lnTo>
                <a:lnTo>
                  <a:pt x="1935228" y="1340981"/>
                </a:lnTo>
                <a:lnTo>
                  <a:pt x="1937132" y="1335262"/>
                </a:lnTo>
                <a:lnTo>
                  <a:pt x="1938718" y="1330178"/>
                </a:lnTo>
                <a:lnTo>
                  <a:pt x="1939988" y="1324776"/>
                </a:lnTo>
                <a:lnTo>
                  <a:pt x="1941257" y="1319692"/>
                </a:lnTo>
                <a:lnTo>
                  <a:pt x="1942209" y="1314926"/>
                </a:lnTo>
                <a:lnTo>
                  <a:pt x="1942526" y="1309842"/>
                </a:lnTo>
                <a:lnTo>
                  <a:pt x="1942844" y="1305076"/>
                </a:lnTo>
                <a:lnTo>
                  <a:pt x="1942526" y="1300628"/>
                </a:lnTo>
                <a:lnTo>
                  <a:pt x="1942209" y="1295861"/>
                </a:lnTo>
                <a:lnTo>
                  <a:pt x="1941574" y="1291413"/>
                </a:lnTo>
                <a:lnTo>
                  <a:pt x="1940305" y="1287282"/>
                </a:lnTo>
                <a:lnTo>
                  <a:pt x="1939036" y="1283152"/>
                </a:lnTo>
                <a:lnTo>
                  <a:pt x="1937132" y="1279021"/>
                </a:lnTo>
                <a:lnTo>
                  <a:pt x="1935545" y="1274890"/>
                </a:lnTo>
                <a:lnTo>
                  <a:pt x="1933007" y="1271078"/>
                </a:lnTo>
                <a:lnTo>
                  <a:pt x="1930786" y="1267265"/>
                </a:lnTo>
                <a:lnTo>
                  <a:pt x="1925074" y="1260274"/>
                </a:lnTo>
                <a:lnTo>
                  <a:pt x="1918727" y="1253602"/>
                </a:lnTo>
                <a:lnTo>
                  <a:pt x="1912064" y="1247565"/>
                </a:lnTo>
                <a:lnTo>
                  <a:pt x="1905083" y="1241210"/>
                </a:lnTo>
                <a:lnTo>
                  <a:pt x="1897467" y="1235490"/>
                </a:lnTo>
                <a:lnTo>
                  <a:pt x="1889534" y="1230089"/>
                </a:lnTo>
                <a:lnTo>
                  <a:pt x="1881284" y="1225005"/>
                </a:lnTo>
                <a:lnTo>
                  <a:pt x="1872082" y="1220556"/>
                </a:lnTo>
                <a:lnTo>
                  <a:pt x="1882553" y="1194819"/>
                </a:lnTo>
                <a:lnTo>
                  <a:pt x="1839398" y="1177026"/>
                </a:lnTo>
                <a:close/>
                <a:moveTo>
                  <a:pt x="1952046" y="1106804"/>
                </a:moveTo>
                <a:lnTo>
                  <a:pt x="1958075" y="1113159"/>
                </a:lnTo>
                <a:lnTo>
                  <a:pt x="1964421" y="1119832"/>
                </a:lnTo>
                <a:lnTo>
                  <a:pt x="1970768" y="1126504"/>
                </a:lnTo>
                <a:lnTo>
                  <a:pt x="1976162" y="1133813"/>
                </a:lnTo>
                <a:lnTo>
                  <a:pt x="1981557" y="1141438"/>
                </a:lnTo>
                <a:lnTo>
                  <a:pt x="1986634" y="1149064"/>
                </a:lnTo>
                <a:lnTo>
                  <a:pt x="1991711" y="1157326"/>
                </a:lnTo>
                <a:lnTo>
                  <a:pt x="1996153" y="1165905"/>
                </a:lnTo>
                <a:lnTo>
                  <a:pt x="2000278" y="1174484"/>
                </a:lnTo>
                <a:lnTo>
                  <a:pt x="2004086" y="1183698"/>
                </a:lnTo>
                <a:lnTo>
                  <a:pt x="2007577" y="1192595"/>
                </a:lnTo>
                <a:lnTo>
                  <a:pt x="2010750" y="1202127"/>
                </a:lnTo>
                <a:lnTo>
                  <a:pt x="2013606" y="1211977"/>
                </a:lnTo>
                <a:lnTo>
                  <a:pt x="2016462" y="1221510"/>
                </a:lnTo>
                <a:lnTo>
                  <a:pt x="2018366" y="1231677"/>
                </a:lnTo>
                <a:lnTo>
                  <a:pt x="2020587" y="1242163"/>
                </a:lnTo>
                <a:lnTo>
                  <a:pt x="2021856" y="1252648"/>
                </a:lnTo>
                <a:lnTo>
                  <a:pt x="2023443" y="1263134"/>
                </a:lnTo>
                <a:lnTo>
                  <a:pt x="2024077" y="1273937"/>
                </a:lnTo>
                <a:lnTo>
                  <a:pt x="2024395" y="1285058"/>
                </a:lnTo>
                <a:lnTo>
                  <a:pt x="2024712" y="1295861"/>
                </a:lnTo>
                <a:lnTo>
                  <a:pt x="2024395" y="1306982"/>
                </a:lnTo>
                <a:lnTo>
                  <a:pt x="2024077" y="1318739"/>
                </a:lnTo>
                <a:lnTo>
                  <a:pt x="2023125" y="1329860"/>
                </a:lnTo>
                <a:lnTo>
                  <a:pt x="2021539" y="1341299"/>
                </a:lnTo>
                <a:lnTo>
                  <a:pt x="2019952" y="1352737"/>
                </a:lnTo>
                <a:lnTo>
                  <a:pt x="2018048" y="1364494"/>
                </a:lnTo>
                <a:lnTo>
                  <a:pt x="2015827" y="1375933"/>
                </a:lnTo>
                <a:lnTo>
                  <a:pt x="2012654" y="1387371"/>
                </a:lnTo>
                <a:lnTo>
                  <a:pt x="2009481" y="1399128"/>
                </a:lnTo>
                <a:lnTo>
                  <a:pt x="2005990" y="1410884"/>
                </a:lnTo>
                <a:lnTo>
                  <a:pt x="2001865" y="1422323"/>
                </a:lnTo>
                <a:lnTo>
                  <a:pt x="1998057" y="1432809"/>
                </a:lnTo>
                <a:lnTo>
                  <a:pt x="1993615" y="1442976"/>
                </a:lnTo>
                <a:lnTo>
                  <a:pt x="1989172" y="1452509"/>
                </a:lnTo>
                <a:lnTo>
                  <a:pt x="1984412" y="1462359"/>
                </a:lnTo>
                <a:lnTo>
                  <a:pt x="1979018" y="1472209"/>
                </a:lnTo>
                <a:lnTo>
                  <a:pt x="1973941" y="1481106"/>
                </a:lnTo>
                <a:lnTo>
                  <a:pt x="1967912" y="1490638"/>
                </a:lnTo>
                <a:lnTo>
                  <a:pt x="1961883" y="1499852"/>
                </a:lnTo>
                <a:lnTo>
                  <a:pt x="1955854" y="1508432"/>
                </a:lnTo>
                <a:lnTo>
                  <a:pt x="1949507" y="1517011"/>
                </a:lnTo>
                <a:lnTo>
                  <a:pt x="1942526" y="1525272"/>
                </a:lnTo>
                <a:lnTo>
                  <a:pt x="1935545" y="1533215"/>
                </a:lnTo>
                <a:lnTo>
                  <a:pt x="1928247" y="1540841"/>
                </a:lnTo>
                <a:lnTo>
                  <a:pt x="1920631" y="1548149"/>
                </a:lnTo>
                <a:lnTo>
                  <a:pt x="1912381" y="1555457"/>
                </a:lnTo>
                <a:lnTo>
                  <a:pt x="1904448" y="1562130"/>
                </a:lnTo>
                <a:lnTo>
                  <a:pt x="1896198" y="1568803"/>
                </a:lnTo>
                <a:lnTo>
                  <a:pt x="1887947" y="1575158"/>
                </a:lnTo>
                <a:lnTo>
                  <a:pt x="1878745" y="1581195"/>
                </a:lnTo>
                <a:lnTo>
                  <a:pt x="1870178" y="1586279"/>
                </a:lnTo>
                <a:lnTo>
                  <a:pt x="1860658" y="1591680"/>
                </a:lnTo>
                <a:lnTo>
                  <a:pt x="1851138" y="1596129"/>
                </a:lnTo>
                <a:lnTo>
                  <a:pt x="1841302" y="1600577"/>
                </a:lnTo>
                <a:lnTo>
                  <a:pt x="1831782" y="1604390"/>
                </a:lnTo>
                <a:lnTo>
                  <a:pt x="1821628" y="1607885"/>
                </a:lnTo>
                <a:lnTo>
                  <a:pt x="1811474" y="1611063"/>
                </a:lnTo>
                <a:lnTo>
                  <a:pt x="1801002" y="1613922"/>
                </a:lnTo>
                <a:lnTo>
                  <a:pt x="1790213" y="1615829"/>
                </a:lnTo>
                <a:lnTo>
                  <a:pt x="1779742" y="1617735"/>
                </a:lnTo>
                <a:lnTo>
                  <a:pt x="1768636" y="1618688"/>
                </a:lnTo>
                <a:lnTo>
                  <a:pt x="1757529" y="1619324"/>
                </a:lnTo>
                <a:lnTo>
                  <a:pt x="1746423" y="1619642"/>
                </a:lnTo>
                <a:lnTo>
                  <a:pt x="1807666" y="1643472"/>
                </a:lnTo>
                <a:lnTo>
                  <a:pt x="1869226" y="1666668"/>
                </a:lnTo>
                <a:lnTo>
                  <a:pt x="1931103" y="1689227"/>
                </a:lnTo>
                <a:lnTo>
                  <a:pt x="1992663" y="1711469"/>
                </a:lnTo>
                <a:lnTo>
                  <a:pt x="2054857" y="1733076"/>
                </a:lnTo>
                <a:lnTo>
                  <a:pt x="2116734" y="1754047"/>
                </a:lnTo>
                <a:lnTo>
                  <a:pt x="2179246" y="1775018"/>
                </a:lnTo>
                <a:lnTo>
                  <a:pt x="2241758" y="1795353"/>
                </a:lnTo>
                <a:lnTo>
                  <a:pt x="2243345" y="1789952"/>
                </a:lnTo>
                <a:lnTo>
                  <a:pt x="2244614" y="1785503"/>
                </a:lnTo>
                <a:lnTo>
                  <a:pt x="2246518" y="1781373"/>
                </a:lnTo>
                <a:lnTo>
                  <a:pt x="2248422" y="1777242"/>
                </a:lnTo>
                <a:lnTo>
                  <a:pt x="2250643" y="1773429"/>
                </a:lnTo>
                <a:lnTo>
                  <a:pt x="2252547" y="1769616"/>
                </a:lnTo>
                <a:lnTo>
                  <a:pt x="2255086" y="1766121"/>
                </a:lnTo>
                <a:lnTo>
                  <a:pt x="2257941" y="1762626"/>
                </a:lnTo>
                <a:lnTo>
                  <a:pt x="2260797" y="1759131"/>
                </a:lnTo>
                <a:lnTo>
                  <a:pt x="2263970" y="1755953"/>
                </a:lnTo>
                <a:lnTo>
                  <a:pt x="2266826" y="1752776"/>
                </a:lnTo>
                <a:lnTo>
                  <a:pt x="2270317" y="1749916"/>
                </a:lnTo>
                <a:lnTo>
                  <a:pt x="2273807" y="1747057"/>
                </a:lnTo>
                <a:lnTo>
                  <a:pt x="2277298" y="1744832"/>
                </a:lnTo>
                <a:lnTo>
                  <a:pt x="2281106" y="1742290"/>
                </a:lnTo>
                <a:lnTo>
                  <a:pt x="2285231" y="1740066"/>
                </a:lnTo>
                <a:lnTo>
                  <a:pt x="2289356" y="1738160"/>
                </a:lnTo>
                <a:lnTo>
                  <a:pt x="2293481" y="1736253"/>
                </a:lnTo>
                <a:lnTo>
                  <a:pt x="2297606" y="1734665"/>
                </a:lnTo>
                <a:lnTo>
                  <a:pt x="2301731" y="1733076"/>
                </a:lnTo>
                <a:lnTo>
                  <a:pt x="2306491" y="1731805"/>
                </a:lnTo>
                <a:lnTo>
                  <a:pt x="2310934" y="1730852"/>
                </a:lnTo>
                <a:lnTo>
                  <a:pt x="2315376" y="1730216"/>
                </a:lnTo>
                <a:lnTo>
                  <a:pt x="2319819" y="1729263"/>
                </a:lnTo>
                <a:lnTo>
                  <a:pt x="2324578" y="1728627"/>
                </a:lnTo>
                <a:lnTo>
                  <a:pt x="2329338" y="1728627"/>
                </a:lnTo>
                <a:lnTo>
                  <a:pt x="2334098" y="1728310"/>
                </a:lnTo>
                <a:lnTo>
                  <a:pt x="2339175" y="1728627"/>
                </a:lnTo>
                <a:lnTo>
                  <a:pt x="2343618" y="1728945"/>
                </a:lnTo>
                <a:lnTo>
                  <a:pt x="2348377" y="1729581"/>
                </a:lnTo>
                <a:lnTo>
                  <a:pt x="2353454" y="1730534"/>
                </a:lnTo>
                <a:lnTo>
                  <a:pt x="2358214" y="1731487"/>
                </a:lnTo>
                <a:lnTo>
                  <a:pt x="2363291" y="1732758"/>
                </a:lnTo>
                <a:lnTo>
                  <a:pt x="2369003" y="1734982"/>
                </a:lnTo>
                <a:lnTo>
                  <a:pt x="2471180" y="1380699"/>
                </a:lnTo>
                <a:lnTo>
                  <a:pt x="2465468" y="1379428"/>
                </a:lnTo>
                <a:lnTo>
                  <a:pt x="2461026" y="1377839"/>
                </a:lnTo>
                <a:lnTo>
                  <a:pt x="2456583" y="1376250"/>
                </a:lnTo>
                <a:lnTo>
                  <a:pt x="2452458" y="1374344"/>
                </a:lnTo>
                <a:lnTo>
                  <a:pt x="2448333" y="1372438"/>
                </a:lnTo>
                <a:lnTo>
                  <a:pt x="2444208" y="1370213"/>
                </a:lnTo>
                <a:lnTo>
                  <a:pt x="2440400" y="1367989"/>
                </a:lnTo>
                <a:lnTo>
                  <a:pt x="2436592" y="1365447"/>
                </a:lnTo>
                <a:lnTo>
                  <a:pt x="2433102" y="1362587"/>
                </a:lnTo>
                <a:lnTo>
                  <a:pt x="2429611" y="1359728"/>
                </a:lnTo>
                <a:lnTo>
                  <a:pt x="2426438" y="1356550"/>
                </a:lnTo>
                <a:lnTo>
                  <a:pt x="2423582" y="1353691"/>
                </a:lnTo>
                <a:lnTo>
                  <a:pt x="2420726" y="1350513"/>
                </a:lnTo>
                <a:lnTo>
                  <a:pt x="2417870" y="1347018"/>
                </a:lnTo>
                <a:lnTo>
                  <a:pt x="2415332" y="1343523"/>
                </a:lnTo>
                <a:lnTo>
                  <a:pt x="2413110" y="1339710"/>
                </a:lnTo>
                <a:lnTo>
                  <a:pt x="2410889" y="1336215"/>
                </a:lnTo>
                <a:lnTo>
                  <a:pt x="2408668" y="1332402"/>
                </a:lnTo>
                <a:lnTo>
                  <a:pt x="2407081" y="1327954"/>
                </a:lnTo>
                <a:lnTo>
                  <a:pt x="2405177" y="1324141"/>
                </a:lnTo>
                <a:lnTo>
                  <a:pt x="2403908" y="1320010"/>
                </a:lnTo>
                <a:lnTo>
                  <a:pt x="2402639" y="1315879"/>
                </a:lnTo>
                <a:lnTo>
                  <a:pt x="2401370" y="1311749"/>
                </a:lnTo>
                <a:lnTo>
                  <a:pt x="2400735" y="1307618"/>
                </a:lnTo>
                <a:lnTo>
                  <a:pt x="2400100" y="1303170"/>
                </a:lnTo>
                <a:lnTo>
                  <a:pt x="2399783" y="1298721"/>
                </a:lnTo>
                <a:lnTo>
                  <a:pt x="2399783" y="1294590"/>
                </a:lnTo>
                <a:lnTo>
                  <a:pt x="2399783" y="1290142"/>
                </a:lnTo>
                <a:lnTo>
                  <a:pt x="2400100" y="1285376"/>
                </a:lnTo>
                <a:lnTo>
                  <a:pt x="2400418" y="1281245"/>
                </a:lnTo>
                <a:lnTo>
                  <a:pt x="2401052" y="1276797"/>
                </a:lnTo>
                <a:lnTo>
                  <a:pt x="2402322" y="1272348"/>
                </a:lnTo>
                <a:lnTo>
                  <a:pt x="2403591" y="1267900"/>
                </a:lnTo>
                <a:lnTo>
                  <a:pt x="2403908" y="1266947"/>
                </a:lnTo>
                <a:lnTo>
                  <a:pt x="2346473" y="1248835"/>
                </a:lnTo>
                <a:lnTo>
                  <a:pt x="2289673" y="1230406"/>
                </a:lnTo>
                <a:lnTo>
                  <a:pt x="2232873" y="1211660"/>
                </a:lnTo>
                <a:lnTo>
                  <a:pt x="2176073" y="1191642"/>
                </a:lnTo>
                <a:lnTo>
                  <a:pt x="2119590" y="1171306"/>
                </a:lnTo>
                <a:lnTo>
                  <a:pt x="2063425" y="1150335"/>
                </a:lnTo>
                <a:lnTo>
                  <a:pt x="2007577" y="1128729"/>
                </a:lnTo>
                <a:lnTo>
                  <a:pt x="1952046" y="1106804"/>
                </a:lnTo>
                <a:close/>
                <a:moveTo>
                  <a:pt x="1413556" y="857694"/>
                </a:moveTo>
                <a:lnTo>
                  <a:pt x="1413238" y="858329"/>
                </a:lnTo>
                <a:lnTo>
                  <a:pt x="1411017" y="862460"/>
                </a:lnTo>
                <a:lnTo>
                  <a:pt x="1408478" y="866273"/>
                </a:lnTo>
                <a:lnTo>
                  <a:pt x="1405940" y="869768"/>
                </a:lnTo>
                <a:lnTo>
                  <a:pt x="1403401" y="873263"/>
                </a:lnTo>
                <a:lnTo>
                  <a:pt x="1400228" y="876758"/>
                </a:lnTo>
                <a:lnTo>
                  <a:pt x="1397055" y="879936"/>
                </a:lnTo>
                <a:lnTo>
                  <a:pt x="1393882" y="882796"/>
                </a:lnTo>
                <a:lnTo>
                  <a:pt x="1390709" y="885655"/>
                </a:lnTo>
                <a:lnTo>
                  <a:pt x="1387218" y="888515"/>
                </a:lnTo>
                <a:lnTo>
                  <a:pt x="1383410" y="890739"/>
                </a:lnTo>
                <a:lnTo>
                  <a:pt x="1379920" y="892963"/>
                </a:lnTo>
                <a:lnTo>
                  <a:pt x="1376112" y="894870"/>
                </a:lnTo>
                <a:lnTo>
                  <a:pt x="1372304" y="897094"/>
                </a:lnTo>
                <a:lnTo>
                  <a:pt x="1368179" y="899000"/>
                </a:lnTo>
                <a:lnTo>
                  <a:pt x="1364371" y="900271"/>
                </a:lnTo>
                <a:lnTo>
                  <a:pt x="1360246" y="901542"/>
                </a:lnTo>
                <a:lnTo>
                  <a:pt x="1351361" y="903449"/>
                </a:lnTo>
                <a:lnTo>
                  <a:pt x="1347236" y="904084"/>
                </a:lnTo>
                <a:lnTo>
                  <a:pt x="1343111" y="904720"/>
                </a:lnTo>
                <a:lnTo>
                  <a:pt x="1338668" y="905038"/>
                </a:lnTo>
                <a:lnTo>
                  <a:pt x="1333908" y="905038"/>
                </a:lnTo>
                <a:lnTo>
                  <a:pt x="1329783" y="904720"/>
                </a:lnTo>
                <a:lnTo>
                  <a:pt x="1325341" y="904402"/>
                </a:lnTo>
                <a:lnTo>
                  <a:pt x="1320898" y="904084"/>
                </a:lnTo>
                <a:lnTo>
                  <a:pt x="1316456" y="903131"/>
                </a:lnTo>
                <a:lnTo>
                  <a:pt x="1312013" y="901860"/>
                </a:lnTo>
                <a:lnTo>
                  <a:pt x="1307571" y="900907"/>
                </a:lnTo>
                <a:lnTo>
                  <a:pt x="1303446" y="899636"/>
                </a:lnTo>
                <a:lnTo>
                  <a:pt x="1299321" y="897729"/>
                </a:lnTo>
                <a:lnTo>
                  <a:pt x="1294561" y="895823"/>
                </a:lnTo>
                <a:lnTo>
                  <a:pt x="1290436" y="893599"/>
                </a:lnTo>
                <a:lnTo>
                  <a:pt x="1289801" y="892963"/>
                </a:lnTo>
                <a:lnTo>
                  <a:pt x="1113054" y="1215790"/>
                </a:lnTo>
                <a:lnTo>
                  <a:pt x="1114006" y="1216426"/>
                </a:lnTo>
                <a:lnTo>
                  <a:pt x="1118131" y="1218968"/>
                </a:lnTo>
                <a:lnTo>
                  <a:pt x="1122891" y="1221510"/>
                </a:lnTo>
                <a:lnTo>
                  <a:pt x="1126699" y="1224369"/>
                </a:lnTo>
                <a:lnTo>
                  <a:pt x="1130507" y="1227547"/>
                </a:lnTo>
                <a:lnTo>
                  <a:pt x="1134315" y="1230724"/>
                </a:lnTo>
                <a:lnTo>
                  <a:pt x="1137805" y="1233902"/>
                </a:lnTo>
                <a:lnTo>
                  <a:pt x="1141296" y="1237397"/>
                </a:lnTo>
                <a:lnTo>
                  <a:pt x="1144469" y="1240892"/>
                </a:lnTo>
                <a:lnTo>
                  <a:pt x="1147325" y="1244387"/>
                </a:lnTo>
                <a:lnTo>
                  <a:pt x="1149863" y="1248200"/>
                </a:lnTo>
                <a:lnTo>
                  <a:pt x="1152719" y="1252013"/>
                </a:lnTo>
                <a:lnTo>
                  <a:pt x="1155258" y="1255826"/>
                </a:lnTo>
                <a:lnTo>
                  <a:pt x="1157479" y="1259957"/>
                </a:lnTo>
                <a:lnTo>
                  <a:pt x="1159383" y="1264087"/>
                </a:lnTo>
                <a:lnTo>
                  <a:pt x="1161287" y="1268536"/>
                </a:lnTo>
                <a:lnTo>
                  <a:pt x="1162873" y="1272666"/>
                </a:lnTo>
                <a:lnTo>
                  <a:pt x="1164143" y="1276797"/>
                </a:lnTo>
                <a:lnTo>
                  <a:pt x="1165412" y="1280928"/>
                </a:lnTo>
                <a:lnTo>
                  <a:pt x="1166364" y="1285376"/>
                </a:lnTo>
                <a:lnTo>
                  <a:pt x="1167316" y="1289824"/>
                </a:lnTo>
                <a:lnTo>
                  <a:pt x="1167633" y="1294273"/>
                </a:lnTo>
                <a:lnTo>
                  <a:pt x="1168268" y="1298403"/>
                </a:lnTo>
                <a:lnTo>
                  <a:pt x="1168585" y="1302852"/>
                </a:lnTo>
                <a:lnTo>
                  <a:pt x="1168268" y="1307618"/>
                </a:lnTo>
                <a:lnTo>
                  <a:pt x="1167633" y="1311749"/>
                </a:lnTo>
                <a:lnTo>
                  <a:pt x="1167316" y="1316197"/>
                </a:lnTo>
                <a:lnTo>
                  <a:pt x="1166364" y="1320328"/>
                </a:lnTo>
                <a:lnTo>
                  <a:pt x="1165412" y="1324776"/>
                </a:lnTo>
                <a:lnTo>
                  <a:pt x="1164143" y="1329224"/>
                </a:lnTo>
                <a:lnTo>
                  <a:pt x="1162556" y="1333355"/>
                </a:lnTo>
                <a:lnTo>
                  <a:pt x="1160652" y="1337486"/>
                </a:lnTo>
                <a:lnTo>
                  <a:pt x="1159066" y="1341616"/>
                </a:lnTo>
                <a:lnTo>
                  <a:pt x="1155892" y="1346700"/>
                </a:lnTo>
                <a:lnTo>
                  <a:pt x="1215231" y="1376568"/>
                </a:lnTo>
                <a:lnTo>
                  <a:pt x="1274887" y="1406118"/>
                </a:lnTo>
                <a:lnTo>
                  <a:pt x="1334226" y="1435351"/>
                </a:lnTo>
                <a:lnTo>
                  <a:pt x="1393882" y="1464265"/>
                </a:lnTo>
                <a:lnTo>
                  <a:pt x="1453855" y="1492227"/>
                </a:lnTo>
                <a:lnTo>
                  <a:pt x="1514146" y="1519870"/>
                </a:lnTo>
                <a:lnTo>
                  <a:pt x="1574754" y="1547196"/>
                </a:lnTo>
                <a:lnTo>
                  <a:pt x="1635679" y="1574204"/>
                </a:lnTo>
                <a:lnTo>
                  <a:pt x="1627746" y="1565943"/>
                </a:lnTo>
                <a:lnTo>
                  <a:pt x="1620448" y="1557682"/>
                </a:lnTo>
                <a:lnTo>
                  <a:pt x="1613466" y="1549103"/>
                </a:lnTo>
                <a:lnTo>
                  <a:pt x="1607120" y="1540206"/>
                </a:lnTo>
                <a:lnTo>
                  <a:pt x="1601091" y="1531309"/>
                </a:lnTo>
                <a:lnTo>
                  <a:pt x="1595379" y="1522094"/>
                </a:lnTo>
                <a:lnTo>
                  <a:pt x="1590620" y="1512562"/>
                </a:lnTo>
                <a:lnTo>
                  <a:pt x="1585542" y="1503030"/>
                </a:lnTo>
                <a:lnTo>
                  <a:pt x="1581417" y="1493180"/>
                </a:lnTo>
                <a:lnTo>
                  <a:pt x="1577609" y="1483330"/>
                </a:lnTo>
                <a:lnTo>
                  <a:pt x="1574436" y="1473162"/>
                </a:lnTo>
                <a:lnTo>
                  <a:pt x="1571263" y="1462994"/>
                </a:lnTo>
                <a:lnTo>
                  <a:pt x="1569042" y="1453144"/>
                </a:lnTo>
                <a:lnTo>
                  <a:pt x="1566821" y="1442659"/>
                </a:lnTo>
                <a:lnTo>
                  <a:pt x="1565234" y="1432173"/>
                </a:lnTo>
                <a:lnTo>
                  <a:pt x="1563647" y="1421688"/>
                </a:lnTo>
                <a:lnTo>
                  <a:pt x="1563013" y="1411202"/>
                </a:lnTo>
                <a:lnTo>
                  <a:pt x="1562378" y="1400717"/>
                </a:lnTo>
                <a:lnTo>
                  <a:pt x="1562378" y="1389913"/>
                </a:lnTo>
                <a:lnTo>
                  <a:pt x="1562378" y="1379110"/>
                </a:lnTo>
                <a:lnTo>
                  <a:pt x="1563013" y="1368625"/>
                </a:lnTo>
                <a:lnTo>
                  <a:pt x="1563965" y="1357821"/>
                </a:lnTo>
                <a:lnTo>
                  <a:pt x="1565551" y="1347336"/>
                </a:lnTo>
                <a:lnTo>
                  <a:pt x="1567138" y="1336533"/>
                </a:lnTo>
                <a:lnTo>
                  <a:pt x="1569359" y="1326047"/>
                </a:lnTo>
                <a:lnTo>
                  <a:pt x="1571580" y="1315562"/>
                </a:lnTo>
                <a:lnTo>
                  <a:pt x="1574436" y="1305076"/>
                </a:lnTo>
                <a:lnTo>
                  <a:pt x="1577609" y="1294590"/>
                </a:lnTo>
                <a:lnTo>
                  <a:pt x="1581100" y="1284105"/>
                </a:lnTo>
                <a:lnTo>
                  <a:pt x="1584908" y="1273937"/>
                </a:lnTo>
                <a:lnTo>
                  <a:pt x="1588716" y="1263769"/>
                </a:lnTo>
                <a:lnTo>
                  <a:pt x="1593158" y="1253602"/>
                </a:lnTo>
                <a:lnTo>
                  <a:pt x="1598552" y="1242481"/>
                </a:lnTo>
                <a:lnTo>
                  <a:pt x="1604582" y="1231677"/>
                </a:lnTo>
                <a:lnTo>
                  <a:pt x="1610293" y="1221192"/>
                </a:lnTo>
                <a:lnTo>
                  <a:pt x="1616322" y="1211024"/>
                </a:lnTo>
                <a:lnTo>
                  <a:pt x="1622986" y="1201174"/>
                </a:lnTo>
                <a:lnTo>
                  <a:pt x="1629650" y="1191642"/>
                </a:lnTo>
                <a:lnTo>
                  <a:pt x="1636631" y="1182109"/>
                </a:lnTo>
                <a:lnTo>
                  <a:pt x="1643612" y="1173213"/>
                </a:lnTo>
                <a:lnTo>
                  <a:pt x="1650910" y="1164316"/>
                </a:lnTo>
                <a:lnTo>
                  <a:pt x="1658526" y="1156055"/>
                </a:lnTo>
                <a:lnTo>
                  <a:pt x="1666141" y="1148111"/>
                </a:lnTo>
                <a:lnTo>
                  <a:pt x="1673757" y="1140485"/>
                </a:lnTo>
                <a:lnTo>
                  <a:pt x="1682325" y="1132859"/>
                </a:lnTo>
                <a:lnTo>
                  <a:pt x="1690258" y="1125551"/>
                </a:lnTo>
                <a:lnTo>
                  <a:pt x="1698508" y="1119196"/>
                </a:lnTo>
                <a:lnTo>
                  <a:pt x="1707076" y="1112841"/>
                </a:lnTo>
                <a:lnTo>
                  <a:pt x="1715643" y="1106804"/>
                </a:lnTo>
                <a:lnTo>
                  <a:pt x="1724211" y="1101403"/>
                </a:lnTo>
                <a:lnTo>
                  <a:pt x="1733096" y="1096001"/>
                </a:lnTo>
                <a:lnTo>
                  <a:pt x="1741981" y="1091235"/>
                </a:lnTo>
                <a:lnTo>
                  <a:pt x="1750866" y="1086469"/>
                </a:lnTo>
                <a:lnTo>
                  <a:pt x="1759751" y="1082656"/>
                </a:lnTo>
                <a:lnTo>
                  <a:pt x="1768953" y="1078843"/>
                </a:lnTo>
                <a:lnTo>
                  <a:pt x="1778155" y="1075666"/>
                </a:lnTo>
                <a:lnTo>
                  <a:pt x="1787357" y="1073124"/>
                </a:lnTo>
                <a:lnTo>
                  <a:pt x="1796560" y="1070582"/>
                </a:lnTo>
                <a:lnTo>
                  <a:pt x="1805444" y="1068357"/>
                </a:lnTo>
                <a:lnTo>
                  <a:pt x="1814647" y="1067086"/>
                </a:lnTo>
                <a:lnTo>
                  <a:pt x="1824166" y="1066133"/>
                </a:lnTo>
                <a:lnTo>
                  <a:pt x="1833051" y="1065180"/>
                </a:lnTo>
                <a:lnTo>
                  <a:pt x="1842254" y="1064862"/>
                </a:lnTo>
                <a:lnTo>
                  <a:pt x="1850821" y="1065180"/>
                </a:lnTo>
                <a:lnTo>
                  <a:pt x="1795290" y="1041349"/>
                </a:lnTo>
                <a:lnTo>
                  <a:pt x="1740077" y="1016883"/>
                </a:lnTo>
                <a:lnTo>
                  <a:pt x="1684863" y="991781"/>
                </a:lnTo>
                <a:lnTo>
                  <a:pt x="1630284" y="966044"/>
                </a:lnTo>
                <a:lnTo>
                  <a:pt x="1575388" y="939672"/>
                </a:lnTo>
                <a:lnTo>
                  <a:pt x="1521127" y="912663"/>
                </a:lnTo>
                <a:lnTo>
                  <a:pt x="1467182" y="885655"/>
                </a:lnTo>
                <a:lnTo>
                  <a:pt x="1413556" y="857694"/>
                </a:lnTo>
                <a:close/>
                <a:moveTo>
                  <a:pt x="1297417" y="692150"/>
                </a:moveTo>
                <a:lnTo>
                  <a:pt x="1336764" y="713756"/>
                </a:lnTo>
                <a:lnTo>
                  <a:pt x="1376112" y="734727"/>
                </a:lnTo>
                <a:lnTo>
                  <a:pt x="1415459" y="755698"/>
                </a:lnTo>
                <a:lnTo>
                  <a:pt x="1454807" y="776352"/>
                </a:lnTo>
                <a:lnTo>
                  <a:pt x="1494789" y="796687"/>
                </a:lnTo>
                <a:lnTo>
                  <a:pt x="1534454" y="816387"/>
                </a:lnTo>
                <a:lnTo>
                  <a:pt x="1574119" y="836405"/>
                </a:lnTo>
                <a:lnTo>
                  <a:pt x="1613784" y="855470"/>
                </a:lnTo>
                <a:lnTo>
                  <a:pt x="1654083" y="874852"/>
                </a:lnTo>
                <a:lnTo>
                  <a:pt x="1694066" y="893599"/>
                </a:lnTo>
                <a:lnTo>
                  <a:pt x="1734048" y="912028"/>
                </a:lnTo>
                <a:lnTo>
                  <a:pt x="1774664" y="930139"/>
                </a:lnTo>
                <a:lnTo>
                  <a:pt x="1814964" y="947933"/>
                </a:lnTo>
                <a:lnTo>
                  <a:pt x="1855264" y="965409"/>
                </a:lnTo>
                <a:lnTo>
                  <a:pt x="1896198" y="982885"/>
                </a:lnTo>
                <a:lnTo>
                  <a:pt x="1936815" y="999725"/>
                </a:lnTo>
                <a:lnTo>
                  <a:pt x="1977749" y="1016565"/>
                </a:lnTo>
                <a:lnTo>
                  <a:pt x="2018683" y="1032770"/>
                </a:lnTo>
                <a:lnTo>
                  <a:pt x="2059934" y="1049293"/>
                </a:lnTo>
                <a:lnTo>
                  <a:pt x="2101186" y="1064862"/>
                </a:lnTo>
                <a:lnTo>
                  <a:pt x="2142437" y="1080749"/>
                </a:lnTo>
                <a:lnTo>
                  <a:pt x="2184006" y="1095683"/>
                </a:lnTo>
                <a:lnTo>
                  <a:pt x="2225575" y="1110617"/>
                </a:lnTo>
                <a:lnTo>
                  <a:pt x="2267461" y="1125233"/>
                </a:lnTo>
                <a:lnTo>
                  <a:pt x="2309347" y="1139850"/>
                </a:lnTo>
                <a:lnTo>
                  <a:pt x="2351233" y="1153830"/>
                </a:lnTo>
                <a:lnTo>
                  <a:pt x="2393437" y="1167811"/>
                </a:lnTo>
                <a:lnTo>
                  <a:pt x="2435957" y="1181474"/>
                </a:lnTo>
                <a:lnTo>
                  <a:pt x="2478478" y="1194819"/>
                </a:lnTo>
                <a:lnTo>
                  <a:pt x="2520999" y="1207529"/>
                </a:lnTo>
                <a:lnTo>
                  <a:pt x="2563837" y="1220556"/>
                </a:lnTo>
                <a:lnTo>
                  <a:pt x="2606675" y="1233266"/>
                </a:lnTo>
                <a:lnTo>
                  <a:pt x="2415332" y="1938338"/>
                </a:lnTo>
                <a:lnTo>
                  <a:pt x="2366782" y="1924357"/>
                </a:lnTo>
                <a:lnTo>
                  <a:pt x="2318549" y="1910059"/>
                </a:lnTo>
                <a:lnTo>
                  <a:pt x="2270317" y="1895443"/>
                </a:lnTo>
                <a:lnTo>
                  <a:pt x="2222402" y="1880509"/>
                </a:lnTo>
                <a:lnTo>
                  <a:pt x="2174486" y="1865257"/>
                </a:lnTo>
                <a:lnTo>
                  <a:pt x="2126889" y="1849370"/>
                </a:lnTo>
                <a:lnTo>
                  <a:pt x="2079608" y="1833800"/>
                </a:lnTo>
                <a:lnTo>
                  <a:pt x="2032010" y="1817278"/>
                </a:lnTo>
                <a:lnTo>
                  <a:pt x="1984730" y="1800755"/>
                </a:lnTo>
                <a:lnTo>
                  <a:pt x="1937766" y="1783915"/>
                </a:lnTo>
                <a:lnTo>
                  <a:pt x="1890803" y="1766757"/>
                </a:lnTo>
                <a:lnTo>
                  <a:pt x="1844157" y="1749281"/>
                </a:lnTo>
                <a:lnTo>
                  <a:pt x="1797512" y="1731169"/>
                </a:lnTo>
                <a:lnTo>
                  <a:pt x="1751183" y="1713058"/>
                </a:lnTo>
                <a:lnTo>
                  <a:pt x="1704854" y="1694629"/>
                </a:lnTo>
                <a:lnTo>
                  <a:pt x="1658526" y="1675564"/>
                </a:lnTo>
                <a:lnTo>
                  <a:pt x="1612514" y="1656500"/>
                </a:lnTo>
                <a:lnTo>
                  <a:pt x="1566503" y="1636800"/>
                </a:lnTo>
                <a:lnTo>
                  <a:pt x="1520809" y="1617100"/>
                </a:lnTo>
                <a:lnTo>
                  <a:pt x="1475115" y="1596764"/>
                </a:lnTo>
                <a:lnTo>
                  <a:pt x="1429739" y="1576111"/>
                </a:lnTo>
                <a:lnTo>
                  <a:pt x="1384045" y="1555140"/>
                </a:lnTo>
                <a:lnTo>
                  <a:pt x="1338986" y="1534169"/>
                </a:lnTo>
                <a:lnTo>
                  <a:pt x="1293926" y="1512562"/>
                </a:lnTo>
                <a:lnTo>
                  <a:pt x="1248867" y="1490638"/>
                </a:lnTo>
                <a:lnTo>
                  <a:pt x="1204125" y="1468396"/>
                </a:lnTo>
                <a:lnTo>
                  <a:pt x="1159066" y="1446154"/>
                </a:lnTo>
                <a:lnTo>
                  <a:pt x="1114324" y="1422959"/>
                </a:lnTo>
                <a:lnTo>
                  <a:pt x="1069899" y="1399446"/>
                </a:lnTo>
                <a:lnTo>
                  <a:pt x="1025474" y="1376250"/>
                </a:lnTo>
                <a:lnTo>
                  <a:pt x="981050" y="1352102"/>
                </a:lnTo>
                <a:lnTo>
                  <a:pt x="936625" y="1327636"/>
                </a:lnTo>
                <a:lnTo>
                  <a:pt x="1297417" y="692150"/>
                </a:lnTo>
                <a:close/>
                <a:moveTo>
                  <a:pt x="2337312" y="325877"/>
                </a:moveTo>
                <a:lnTo>
                  <a:pt x="2306540" y="337312"/>
                </a:lnTo>
                <a:lnTo>
                  <a:pt x="2313202" y="355098"/>
                </a:lnTo>
                <a:lnTo>
                  <a:pt x="2305271" y="358910"/>
                </a:lnTo>
                <a:lnTo>
                  <a:pt x="2297974" y="363356"/>
                </a:lnTo>
                <a:lnTo>
                  <a:pt x="2291312" y="367803"/>
                </a:lnTo>
                <a:lnTo>
                  <a:pt x="2285285" y="372250"/>
                </a:lnTo>
                <a:lnTo>
                  <a:pt x="2280209" y="376696"/>
                </a:lnTo>
                <a:lnTo>
                  <a:pt x="2275450" y="381778"/>
                </a:lnTo>
                <a:lnTo>
                  <a:pt x="2271644" y="386543"/>
                </a:lnTo>
                <a:lnTo>
                  <a:pt x="2268154" y="391625"/>
                </a:lnTo>
                <a:lnTo>
                  <a:pt x="2265299" y="396706"/>
                </a:lnTo>
                <a:lnTo>
                  <a:pt x="2263078" y="402106"/>
                </a:lnTo>
                <a:lnTo>
                  <a:pt x="2261809" y="407506"/>
                </a:lnTo>
                <a:lnTo>
                  <a:pt x="2261175" y="413223"/>
                </a:lnTo>
                <a:lnTo>
                  <a:pt x="2260540" y="418622"/>
                </a:lnTo>
                <a:lnTo>
                  <a:pt x="2261492" y="424657"/>
                </a:lnTo>
                <a:lnTo>
                  <a:pt x="2262444" y="431009"/>
                </a:lnTo>
                <a:lnTo>
                  <a:pt x="2264664" y="436727"/>
                </a:lnTo>
                <a:lnTo>
                  <a:pt x="2265933" y="440538"/>
                </a:lnTo>
                <a:lnTo>
                  <a:pt x="2267202" y="444032"/>
                </a:lnTo>
                <a:lnTo>
                  <a:pt x="2269106" y="447526"/>
                </a:lnTo>
                <a:lnTo>
                  <a:pt x="2271009" y="450702"/>
                </a:lnTo>
                <a:lnTo>
                  <a:pt x="2273230" y="453560"/>
                </a:lnTo>
                <a:lnTo>
                  <a:pt x="2275450" y="456419"/>
                </a:lnTo>
                <a:lnTo>
                  <a:pt x="2277671" y="458325"/>
                </a:lnTo>
                <a:lnTo>
                  <a:pt x="2280209" y="460866"/>
                </a:lnTo>
                <a:lnTo>
                  <a:pt x="2285285" y="464359"/>
                </a:lnTo>
                <a:lnTo>
                  <a:pt x="2290678" y="467536"/>
                </a:lnTo>
                <a:lnTo>
                  <a:pt x="2296388" y="469759"/>
                </a:lnTo>
                <a:lnTo>
                  <a:pt x="2301781" y="471347"/>
                </a:lnTo>
                <a:lnTo>
                  <a:pt x="2308761" y="472300"/>
                </a:lnTo>
                <a:lnTo>
                  <a:pt x="2318278" y="473253"/>
                </a:lnTo>
                <a:lnTo>
                  <a:pt x="2329698" y="474206"/>
                </a:lnTo>
                <a:lnTo>
                  <a:pt x="2343657" y="474841"/>
                </a:lnTo>
                <a:lnTo>
                  <a:pt x="2359519" y="475158"/>
                </a:lnTo>
                <a:lnTo>
                  <a:pt x="2372209" y="476111"/>
                </a:lnTo>
                <a:lnTo>
                  <a:pt x="2381726" y="477064"/>
                </a:lnTo>
                <a:lnTo>
                  <a:pt x="2387119" y="478017"/>
                </a:lnTo>
                <a:lnTo>
                  <a:pt x="2389340" y="478335"/>
                </a:lnTo>
                <a:lnTo>
                  <a:pt x="2390926" y="479288"/>
                </a:lnTo>
                <a:lnTo>
                  <a:pt x="2392829" y="480558"/>
                </a:lnTo>
                <a:lnTo>
                  <a:pt x="2394098" y="481828"/>
                </a:lnTo>
                <a:lnTo>
                  <a:pt x="2396002" y="483734"/>
                </a:lnTo>
                <a:lnTo>
                  <a:pt x="2396953" y="485640"/>
                </a:lnTo>
                <a:lnTo>
                  <a:pt x="2398222" y="488181"/>
                </a:lnTo>
                <a:lnTo>
                  <a:pt x="2399491" y="490722"/>
                </a:lnTo>
                <a:lnTo>
                  <a:pt x="2400443" y="493580"/>
                </a:lnTo>
                <a:lnTo>
                  <a:pt x="2400760" y="496439"/>
                </a:lnTo>
                <a:lnTo>
                  <a:pt x="2400760" y="499298"/>
                </a:lnTo>
                <a:lnTo>
                  <a:pt x="2400126" y="501839"/>
                </a:lnTo>
                <a:lnTo>
                  <a:pt x="2398540" y="503744"/>
                </a:lnTo>
                <a:lnTo>
                  <a:pt x="2396953" y="505650"/>
                </a:lnTo>
                <a:lnTo>
                  <a:pt x="2394415" y="507238"/>
                </a:lnTo>
                <a:lnTo>
                  <a:pt x="2391560" y="508826"/>
                </a:lnTo>
                <a:lnTo>
                  <a:pt x="2387753" y="509779"/>
                </a:lnTo>
                <a:lnTo>
                  <a:pt x="2384581" y="510097"/>
                </a:lnTo>
                <a:lnTo>
                  <a:pt x="2382360" y="509779"/>
                </a:lnTo>
                <a:lnTo>
                  <a:pt x="2380774" y="509461"/>
                </a:lnTo>
                <a:lnTo>
                  <a:pt x="2379822" y="508826"/>
                </a:lnTo>
                <a:lnTo>
                  <a:pt x="2378236" y="506603"/>
                </a:lnTo>
                <a:lnTo>
                  <a:pt x="2376016" y="503427"/>
                </a:lnTo>
                <a:lnTo>
                  <a:pt x="2373795" y="498980"/>
                </a:lnTo>
                <a:lnTo>
                  <a:pt x="2371574" y="493263"/>
                </a:lnTo>
                <a:lnTo>
                  <a:pt x="2368719" y="485640"/>
                </a:lnTo>
                <a:lnTo>
                  <a:pt x="2334140" y="498662"/>
                </a:lnTo>
                <a:lnTo>
                  <a:pt x="2299243" y="510732"/>
                </a:lnTo>
                <a:lnTo>
                  <a:pt x="2300830" y="516449"/>
                </a:lnTo>
                <a:lnTo>
                  <a:pt x="2301781" y="519943"/>
                </a:lnTo>
                <a:lnTo>
                  <a:pt x="2304002" y="525025"/>
                </a:lnTo>
                <a:lnTo>
                  <a:pt x="2306223" y="529154"/>
                </a:lnTo>
                <a:lnTo>
                  <a:pt x="2309078" y="533600"/>
                </a:lnTo>
                <a:lnTo>
                  <a:pt x="2312568" y="537094"/>
                </a:lnTo>
                <a:lnTo>
                  <a:pt x="2316057" y="539953"/>
                </a:lnTo>
                <a:lnTo>
                  <a:pt x="2320181" y="542811"/>
                </a:lnTo>
                <a:lnTo>
                  <a:pt x="2324940" y="545035"/>
                </a:lnTo>
                <a:lnTo>
                  <a:pt x="2329698" y="546623"/>
                </a:lnTo>
                <a:lnTo>
                  <a:pt x="2334774" y="548211"/>
                </a:lnTo>
                <a:lnTo>
                  <a:pt x="2340485" y="548846"/>
                </a:lnTo>
                <a:lnTo>
                  <a:pt x="2346829" y="549164"/>
                </a:lnTo>
                <a:lnTo>
                  <a:pt x="2353174" y="548846"/>
                </a:lnTo>
                <a:lnTo>
                  <a:pt x="2360154" y="548211"/>
                </a:lnTo>
                <a:lnTo>
                  <a:pt x="2367450" y="546940"/>
                </a:lnTo>
                <a:lnTo>
                  <a:pt x="2375381" y="545670"/>
                </a:lnTo>
                <a:lnTo>
                  <a:pt x="2383312" y="543447"/>
                </a:lnTo>
                <a:lnTo>
                  <a:pt x="2389022" y="558375"/>
                </a:lnTo>
                <a:lnTo>
                  <a:pt x="2421381" y="545988"/>
                </a:lnTo>
                <a:lnTo>
                  <a:pt x="2415353" y="531377"/>
                </a:lnTo>
                <a:lnTo>
                  <a:pt x="2423602" y="527248"/>
                </a:lnTo>
                <a:lnTo>
                  <a:pt x="2431533" y="523119"/>
                </a:lnTo>
                <a:lnTo>
                  <a:pt x="2438512" y="518672"/>
                </a:lnTo>
                <a:lnTo>
                  <a:pt x="2444222" y="514226"/>
                </a:lnTo>
                <a:lnTo>
                  <a:pt x="2449932" y="509779"/>
                </a:lnTo>
                <a:lnTo>
                  <a:pt x="2455008" y="505650"/>
                </a:lnTo>
                <a:lnTo>
                  <a:pt x="2459450" y="500568"/>
                </a:lnTo>
                <a:lnTo>
                  <a:pt x="2462939" y="496121"/>
                </a:lnTo>
                <a:lnTo>
                  <a:pt x="2465477" y="491675"/>
                </a:lnTo>
                <a:lnTo>
                  <a:pt x="2467698" y="486593"/>
                </a:lnTo>
                <a:lnTo>
                  <a:pt x="2469284" y="481828"/>
                </a:lnTo>
                <a:lnTo>
                  <a:pt x="2470553" y="477064"/>
                </a:lnTo>
                <a:lnTo>
                  <a:pt x="2470553" y="471982"/>
                </a:lnTo>
                <a:lnTo>
                  <a:pt x="2470236" y="466900"/>
                </a:lnTo>
                <a:lnTo>
                  <a:pt x="2468967" y="461818"/>
                </a:lnTo>
                <a:lnTo>
                  <a:pt x="2467381" y="456737"/>
                </a:lnTo>
                <a:lnTo>
                  <a:pt x="2465477" y="453243"/>
                </a:lnTo>
                <a:lnTo>
                  <a:pt x="2463891" y="450067"/>
                </a:lnTo>
                <a:lnTo>
                  <a:pt x="2461988" y="446890"/>
                </a:lnTo>
                <a:lnTo>
                  <a:pt x="2459767" y="444032"/>
                </a:lnTo>
                <a:lnTo>
                  <a:pt x="2457546" y="441491"/>
                </a:lnTo>
                <a:lnTo>
                  <a:pt x="2454691" y="438950"/>
                </a:lnTo>
                <a:lnTo>
                  <a:pt x="2451836" y="436409"/>
                </a:lnTo>
                <a:lnTo>
                  <a:pt x="2448981" y="434503"/>
                </a:lnTo>
                <a:lnTo>
                  <a:pt x="2442636" y="431009"/>
                </a:lnTo>
                <a:lnTo>
                  <a:pt x="2435974" y="428151"/>
                </a:lnTo>
                <a:lnTo>
                  <a:pt x="2429312" y="425927"/>
                </a:lnTo>
                <a:lnTo>
                  <a:pt x="2422650" y="424657"/>
                </a:lnTo>
                <a:lnTo>
                  <a:pt x="2414402" y="424022"/>
                </a:lnTo>
                <a:lnTo>
                  <a:pt x="2403298" y="422751"/>
                </a:lnTo>
                <a:lnTo>
                  <a:pt x="2372843" y="421481"/>
                </a:lnTo>
                <a:lnTo>
                  <a:pt x="2362691" y="420846"/>
                </a:lnTo>
                <a:lnTo>
                  <a:pt x="2358567" y="420210"/>
                </a:lnTo>
                <a:lnTo>
                  <a:pt x="2355078" y="419257"/>
                </a:lnTo>
                <a:lnTo>
                  <a:pt x="2351905" y="418622"/>
                </a:lnTo>
                <a:lnTo>
                  <a:pt x="2349050" y="417669"/>
                </a:lnTo>
                <a:lnTo>
                  <a:pt x="2347147" y="416717"/>
                </a:lnTo>
                <a:lnTo>
                  <a:pt x="2345243" y="415128"/>
                </a:lnTo>
                <a:lnTo>
                  <a:pt x="2342705" y="411635"/>
                </a:lnTo>
                <a:lnTo>
                  <a:pt x="2339850" y="407188"/>
                </a:lnTo>
                <a:lnTo>
                  <a:pt x="2336678" y="401153"/>
                </a:lnTo>
                <a:lnTo>
                  <a:pt x="2333823" y="393848"/>
                </a:lnTo>
                <a:lnTo>
                  <a:pt x="2332871" y="390672"/>
                </a:lnTo>
                <a:lnTo>
                  <a:pt x="2332554" y="388448"/>
                </a:lnTo>
                <a:lnTo>
                  <a:pt x="2332871" y="385590"/>
                </a:lnTo>
                <a:lnTo>
                  <a:pt x="2333505" y="383366"/>
                </a:lnTo>
                <a:lnTo>
                  <a:pt x="2334774" y="381461"/>
                </a:lnTo>
                <a:lnTo>
                  <a:pt x="2336995" y="379237"/>
                </a:lnTo>
                <a:lnTo>
                  <a:pt x="2339533" y="377967"/>
                </a:lnTo>
                <a:lnTo>
                  <a:pt x="2342705" y="376379"/>
                </a:lnTo>
                <a:lnTo>
                  <a:pt x="2346512" y="375108"/>
                </a:lnTo>
                <a:lnTo>
                  <a:pt x="2349685" y="375108"/>
                </a:lnTo>
                <a:lnTo>
                  <a:pt x="2350954" y="375108"/>
                </a:lnTo>
                <a:lnTo>
                  <a:pt x="2352223" y="375426"/>
                </a:lnTo>
                <a:lnTo>
                  <a:pt x="2353492" y="376061"/>
                </a:lnTo>
                <a:lnTo>
                  <a:pt x="2354443" y="377332"/>
                </a:lnTo>
                <a:lnTo>
                  <a:pt x="2356664" y="379873"/>
                </a:lnTo>
                <a:lnTo>
                  <a:pt x="2358885" y="384637"/>
                </a:lnTo>
                <a:lnTo>
                  <a:pt x="2362057" y="391307"/>
                </a:lnTo>
                <a:lnTo>
                  <a:pt x="2365229" y="399565"/>
                </a:lnTo>
                <a:lnTo>
                  <a:pt x="2369671" y="410999"/>
                </a:lnTo>
                <a:lnTo>
                  <a:pt x="2403615" y="397659"/>
                </a:lnTo>
                <a:lnTo>
                  <a:pt x="2436926" y="384637"/>
                </a:lnTo>
                <a:lnTo>
                  <a:pt x="2433436" y="375426"/>
                </a:lnTo>
                <a:lnTo>
                  <a:pt x="2429946" y="368121"/>
                </a:lnTo>
                <a:lnTo>
                  <a:pt x="2426457" y="361768"/>
                </a:lnTo>
                <a:lnTo>
                  <a:pt x="2422333" y="356051"/>
                </a:lnTo>
                <a:lnTo>
                  <a:pt x="2420429" y="353510"/>
                </a:lnTo>
                <a:lnTo>
                  <a:pt x="2417891" y="351287"/>
                </a:lnTo>
                <a:lnTo>
                  <a:pt x="2415671" y="349381"/>
                </a:lnTo>
                <a:lnTo>
                  <a:pt x="2412815" y="347158"/>
                </a:lnTo>
                <a:lnTo>
                  <a:pt x="2410595" y="345570"/>
                </a:lnTo>
                <a:lnTo>
                  <a:pt x="2407740" y="343982"/>
                </a:lnTo>
                <a:lnTo>
                  <a:pt x="2405202" y="343029"/>
                </a:lnTo>
                <a:lnTo>
                  <a:pt x="2402029" y="341758"/>
                </a:lnTo>
                <a:lnTo>
                  <a:pt x="2399491" y="340805"/>
                </a:lnTo>
                <a:lnTo>
                  <a:pt x="2396319" y="340170"/>
                </a:lnTo>
                <a:lnTo>
                  <a:pt x="2389974" y="339217"/>
                </a:lnTo>
                <a:lnTo>
                  <a:pt x="2383629" y="338900"/>
                </a:lnTo>
                <a:lnTo>
                  <a:pt x="2377284" y="338582"/>
                </a:lnTo>
                <a:lnTo>
                  <a:pt x="2370940" y="338900"/>
                </a:lnTo>
                <a:lnTo>
                  <a:pt x="2364278" y="339535"/>
                </a:lnTo>
                <a:lnTo>
                  <a:pt x="2357616" y="340488"/>
                </a:lnTo>
                <a:lnTo>
                  <a:pt x="2350954" y="342394"/>
                </a:lnTo>
                <a:lnTo>
                  <a:pt x="2344292" y="343982"/>
                </a:lnTo>
                <a:lnTo>
                  <a:pt x="2337312" y="325877"/>
                </a:lnTo>
                <a:close/>
                <a:moveTo>
                  <a:pt x="2259588" y="275058"/>
                </a:moveTo>
                <a:lnTo>
                  <a:pt x="2219933" y="289351"/>
                </a:lnTo>
                <a:lnTo>
                  <a:pt x="2179961" y="303326"/>
                </a:lnTo>
                <a:lnTo>
                  <a:pt x="2139672" y="316984"/>
                </a:lnTo>
                <a:lnTo>
                  <a:pt x="2099700" y="329689"/>
                </a:lnTo>
                <a:lnTo>
                  <a:pt x="2059727" y="342394"/>
                </a:lnTo>
                <a:lnTo>
                  <a:pt x="2019121" y="354463"/>
                </a:lnTo>
                <a:lnTo>
                  <a:pt x="1978514" y="366533"/>
                </a:lnTo>
                <a:lnTo>
                  <a:pt x="1937590" y="377967"/>
                </a:lnTo>
                <a:lnTo>
                  <a:pt x="1937907" y="378285"/>
                </a:lnTo>
                <a:lnTo>
                  <a:pt x="1939493" y="384637"/>
                </a:lnTo>
                <a:lnTo>
                  <a:pt x="1940128" y="390672"/>
                </a:lnTo>
                <a:lnTo>
                  <a:pt x="1940128" y="397024"/>
                </a:lnTo>
                <a:lnTo>
                  <a:pt x="1939493" y="403059"/>
                </a:lnTo>
                <a:lnTo>
                  <a:pt x="1938542" y="409094"/>
                </a:lnTo>
                <a:lnTo>
                  <a:pt x="1936638" y="414811"/>
                </a:lnTo>
                <a:lnTo>
                  <a:pt x="1934100" y="420528"/>
                </a:lnTo>
                <a:lnTo>
                  <a:pt x="1931562" y="425610"/>
                </a:lnTo>
                <a:lnTo>
                  <a:pt x="1928390" y="431009"/>
                </a:lnTo>
                <a:lnTo>
                  <a:pt x="1924583" y="435456"/>
                </a:lnTo>
                <a:lnTo>
                  <a:pt x="1919824" y="439903"/>
                </a:lnTo>
                <a:lnTo>
                  <a:pt x="1915383" y="443714"/>
                </a:lnTo>
                <a:lnTo>
                  <a:pt x="1910307" y="447208"/>
                </a:lnTo>
                <a:lnTo>
                  <a:pt x="1904597" y="450384"/>
                </a:lnTo>
                <a:lnTo>
                  <a:pt x="1898569" y="452925"/>
                </a:lnTo>
                <a:lnTo>
                  <a:pt x="1892542" y="454513"/>
                </a:lnTo>
                <a:lnTo>
                  <a:pt x="1891590" y="454831"/>
                </a:lnTo>
                <a:lnTo>
                  <a:pt x="1955038" y="703844"/>
                </a:lnTo>
                <a:lnTo>
                  <a:pt x="1955673" y="703209"/>
                </a:lnTo>
                <a:lnTo>
                  <a:pt x="1962652" y="701939"/>
                </a:lnTo>
                <a:lnTo>
                  <a:pt x="1969314" y="701303"/>
                </a:lnTo>
                <a:lnTo>
                  <a:pt x="1976293" y="700986"/>
                </a:lnTo>
                <a:lnTo>
                  <a:pt x="1982955" y="701303"/>
                </a:lnTo>
                <a:lnTo>
                  <a:pt x="1989300" y="702256"/>
                </a:lnTo>
                <a:lnTo>
                  <a:pt x="1995645" y="704162"/>
                </a:lnTo>
                <a:lnTo>
                  <a:pt x="2001355" y="706068"/>
                </a:lnTo>
                <a:lnTo>
                  <a:pt x="2007383" y="708609"/>
                </a:lnTo>
                <a:lnTo>
                  <a:pt x="2012776" y="711785"/>
                </a:lnTo>
                <a:lnTo>
                  <a:pt x="2017852" y="715279"/>
                </a:lnTo>
                <a:lnTo>
                  <a:pt x="2022293" y="719408"/>
                </a:lnTo>
                <a:lnTo>
                  <a:pt x="2026417" y="723854"/>
                </a:lnTo>
                <a:lnTo>
                  <a:pt x="2030541" y="728936"/>
                </a:lnTo>
                <a:lnTo>
                  <a:pt x="2033396" y="734018"/>
                </a:lnTo>
                <a:lnTo>
                  <a:pt x="2036252" y="740053"/>
                </a:lnTo>
                <a:lnTo>
                  <a:pt x="2038472" y="745770"/>
                </a:lnTo>
                <a:lnTo>
                  <a:pt x="2039107" y="749582"/>
                </a:lnTo>
                <a:lnTo>
                  <a:pt x="2083838" y="736877"/>
                </a:lnTo>
                <a:lnTo>
                  <a:pt x="2127934" y="723537"/>
                </a:lnTo>
                <a:lnTo>
                  <a:pt x="2172347" y="709879"/>
                </a:lnTo>
                <a:lnTo>
                  <a:pt x="2216444" y="695904"/>
                </a:lnTo>
                <a:lnTo>
                  <a:pt x="2260223" y="681611"/>
                </a:lnTo>
                <a:lnTo>
                  <a:pt x="2304319" y="667318"/>
                </a:lnTo>
                <a:lnTo>
                  <a:pt x="2348098" y="652390"/>
                </a:lnTo>
                <a:lnTo>
                  <a:pt x="2391560" y="637144"/>
                </a:lnTo>
                <a:lnTo>
                  <a:pt x="2383947" y="636827"/>
                </a:lnTo>
                <a:lnTo>
                  <a:pt x="2376016" y="635874"/>
                </a:lnTo>
                <a:lnTo>
                  <a:pt x="2368719" y="634921"/>
                </a:lnTo>
                <a:lnTo>
                  <a:pt x="2361105" y="633333"/>
                </a:lnTo>
                <a:lnTo>
                  <a:pt x="2353809" y="631427"/>
                </a:lnTo>
                <a:lnTo>
                  <a:pt x="2346512" y="629839"/>
                </a:lnTo>
                <a:lnTo>
                  <a:pt x="2339533" y="627298"/>
                </a:lnTo>
                <a:lnTo>
                  <a:pt x="2332554" y="624440"/>
                </a:lnTo>
                <a:lnTo>
                  <a:pt x="2325892" y="621581"/>
                </a:lnTo>
                <a:lnTo>
                  <a:pt x="2319230" y="618087"/>
                </a:lnTo>
                <a:lnTo>
                  <a:pt x="2312568" y="614593"/>
                </a:lnTo>
                <a:lnTo>
                  <a:pt x="2306223" y="611100"/>
                </a:lnTo>
                <a:lnTo>
                  <a:pt x="2300195" y="606970"/>
                </a:lnTo>
                <a:lnTo>
                  <a:pt x="2294168" y="602841"/>
                </a:lnTo>
                <a:lnTo>
                  <a:pt x="2288140" y="598395"/>
                </a:lnTo>
                <a:lnTo>
                  <a:pt x="2282747" y="593313"/>
                </a:lnTo>
                <a:lnTo>
                  <a:pt x="2277037" y="588549"/>
                </a:lnTo>
                <a:lnTo>
                  <a:pt x="2271961" y="583467"/>
                </a:lnTo>
                <a:lnTo>
                  <a:pt x="2266568" y="578067"/>
                </a:lnTo>
                <a:lnTo>
                  <a:pt x="2261809" y="572668"/>
                </a:lnTo>
                <a:lnTo>
                  <a:pt x="2256733" y="566950"/>
                </a:lnTo>
                <a:lnTo>
                  <a:pt x="2252292" y="560916"/>
                </a:lnTo>
                <a:lnTo>
                  <a:pt x="2248168" y="554881"/>
                </a:lnTo>
                <a:lnTo>
                  <a:pt x="2244044" y="548528"/>
                </a:lnTo>
                <a:lnTo>
                  <a:pt x="2239920" y="542176"/>
                </a:lnTo>
                <a:lnTo>
                  <a:pt x="2236113" y="535506"/>
                </a:lnTo>
                <a:lnTo>
                  <a:pt x="2232623" y="528836"/>
                </a:lnTo>
                <a:lnTo>
                  <a:pt x="2229133" y="522166"/>
                </a:lnTo>
                <a:lnTo>
                  <a:pt x="2225961" y="515178"/>
                </a:lnTo>
                <a:lnTo>
                  <a:pt x="2223106" y="508509"/>
                </a:lnTo>
                <a:lnTo>
                  <a:pt x="2220251" y="500886"/>
                </a:lnTo>
                <a:lnTo>
                  <a:pt x="2217713" y="493898"/>
                </a:lnTo>
                <a:lnTo>
                  <a:pt x="2215492" y="485640"/>
                </a:lnTo>
                <a:lnTo>
                  <a:pt x="2212954" y="477699"/>
                </a:lnTo>
                <a:lnTo>
                  <a:pt x="2210734" y="469441"/>
                </a:lnTo>
                <a:lnTo>
                  <a:pt x="2209465" y="461183"/>
                </a:lnTo>
                <a:lnTo>
                  <a:pt x="2207878" y="453243"/>
                </a:lnTo>
                <a:lnTo>
                  <a:pt x="2206609" y="444985"/>
                </a:lnTo>
                <a:lnTo>
                  <a:pt x="2205658" y="436727"/>
                </a:lnTo>
                <a:lnTo>
                  <a:pt x="2205023" y="429104"/>
                </a:lnTo>
                <a:lnTo>
                  <a:pt x="2204706" y="421163"/>
                </a:lnTo>
                <a:lnTo>
                  <a:pt x="2204706" y="413223"/>
                </a:lnTo>
                <a:lnTo>
                  <a:pt x="2204706" y="405600"/>
                </a:lnTo>
                <a:lnTo>
                  <a:pt x="2205023" y="397659"/>
                </a:lnTo>
                <a:lnTo>
                  <a:pt x="2205658" y="390036"/>
                </a:lnTo>
                <a:lnTo>
                  <a:pt x="2206292" y="382414"/>
                </a:lnTo>
                <a:lnTo>
                  <a:pt x="2207244" y="375108"/>
                </a:lnTo>
                <a:lnTo>
                  <a:pt x="2208830" y="367803"/>
                </a:lnTo>
                <a:lnTo>
                  <a:pt x="2210099" y="360816"/>
                </a:lnTo>
                <a:lnTo>
                  <a:pt x="2212320" y="353828"/>
                </a:lnTo>
                <a:lnTo>
                  <a:pt x="2213906" y="346840"/>
                </a:lnTo>
                <a:lnTo>
                  <a:pt x="2216444" y="340170"/>
                </a:lnTo>
                <a:lnTo>
                  <a:pt x="2218982" y="333500"/>
                </a:lnTo>
                <a:lnTo>
                  <a:pt x="2221202" y="327465"/>
                </a:lnTo>
                <a:lnTo>
                  <a:pt x="2224375" y="321113"/>
                </a:lnTo>
                <a:lnTo>
                  <a:pt x="2227547" y="315078"/>
                </a:lnTo>
                <a:lnTo>
                  <a:pt x="2230720" y="309679"/>
                </a:lnTo>
                <a:lnTo>
                  <a:pt x="2234209" y="303962"/>
                </a:lnTo>
                <a:lnTo>
                  <a:pt x="2238016" y="298244"/>
                </a:lnTo>
                <a:lnTo>
                  <a:pt x="2241823" y="293163"/>
                </a:lnTo>
                <a:lnTo>
                  <a:pt x="2245947" y="288398"/>
                </a:lnTo>
                <a:lnTo>
                  <a:pt x="2250388" y="283634"/>
                </a:lnTo>
                <a:lnTo>
                  <a:pt x="2254830" y="279187"/>
                </a:lnTo>
                <a:lnTo>
                  <a:pt x="2259588" y="275058"/>
                </a:lnTo>
                <a:close/>
                <a:moveTo>
                  <a:pt x="2637421" y="114660"/>
                </a:moveTo>
                <a:lnTo>
                  <a:pt x="2599352" y="132765"/>
                </a:lnTo>
                <a:lnTo>
                  <a:pt x="2561601" y="150551"/>
                </a:lnTo>
                <a:lnTo>
                  <a:pt x="2523849" y="167703"/>
                </a:lnTo>
                <a:lnTo>
                  <a:pt x="2485463" y="184537"/>
                </a:lnTo>
                <a:lnTo>
                  <a:pt x="2447077" y="201053"/>
                </a:lnTo>
                <a:lnTo>
                  <a:pt x="2408374" y="216934"/>
                </a:lnTo>
                <a:lnTo>
                  <a:pt x="2369671" y="233133"/>
                </a:lnTo>
                <a:lnTo>
                  <a:pt x="2330650" y="248061"/>
                </a:lnTo>
                <a:lnTo>
                  <a:pt x="2336995" y="248378"/>
                </a:lnTo>
                <a:lnTo>
                  <a:pt x="2343340" y="248696"/>
                </a:lnTo>
                <a:lnTo>
                  <a:pt x="2349685" y="249331"/>
                </a:lnTo>
                <a:lnTo>
                  <a:pt x="2355712" y="250284"/>
                </a:lnTo>
                <a:lnTo>
                  <a:pt x="2362374" y="251554"/>
                </a:lnTo>
                <a:lnTo>
                  <a:pt x="2368719" y="253143"/>
                </a:lnTo>
                <a:lnTo>
                  <a:pt x="2375064" y="255048"/>
                </a:lnTo>
                <a:lnTo>
                  <a:pt x="2381409" y="257272"/>
                </a:lnTo>
                <a:lnTo>
                  <a:pt x="2387436" y="259495"/>
                </a:lnTo>
                <a:lnTo>
                  <a:pt x="2393781" y="262353"/>
                </a:lnTo>
                <a:lnTo>
                  <a:pt x="2400126" y="265212"/>
                </a:lnTo>
                <a:lnTo>
                  <a:pt x="2405836" y="268706"/>
                </a:lnTo>
                <a:lnTo>
                  <a:pt x="2412181" y="272200"/>
                </a:lnTo>
                <a:lnTo>
                  <a:pt x="2418208" y="276011"/>
                </a:lnTo>
                <a:lnTo>
                  <a:pt x="2424236" y="280140"/>
                </a:lnTo>
                <a:lnTo>
                  <a:pt x="2429946" y="284269"/>
                </a:lnTo>
                <a:lnTo>
                  <a:pt x="2435974" y="289034"/>
                </a:lnTo>
                <a:lnTo>
                  <a:pt x="2441684" y="293798"/>
                </a:lnTo>
                <a:lnTo>
                  <a:pt x="2447077" y="299197"/>
                </a:lnTo>
                <a:lnTo>
                  <a:pt x="2452788" y="304279"/>
                </a:lnTo>
                <a:lnTo>
                  <a:pt x="2457863" y="309996"/>
                </a:lnTo>
                <a:lnTo>
                  <a:pt x="2463257" y="315714"/>
                </a:lnTo>
                <a:lnTo>
                  <a:pt x="2468015" y="321748"/>
                </a:lnTo>
                <a:lnTo>
                  <a:pt x="2472774" y="328101"/>
                </a:lnTo>
                <a:lnTo>
                  <a:pt x="2477850" y="334453"/>
                </a:lnTo>
                <a:lnTo>
                  <a:pt x="2482291" y="340805"/>
                </a:lnTo>
                <a:lnTo>
                  <a:pt x="2486732" y="347793"/>
                </a:lnTo>
                <a:lnTo>
                  <a:pt x="2490856" y="354781"/>
                </a:lnTo>
                <a:lnTo>
                  <a:pt x="2495298" y="362086"/>
                </a:lnTo>
                <a:lnTo>
                  <a:pt x="2499105" y="370026"/>
                </a:lnTo>
                <a:lnTo>
                  <a:pt x="2502912" y="377332"/>
                </a:lnTo>
                <a:lnTo>
                  <a:pt x="2506401" y="385272"/>
                </a:lnTo>
                <a:lnTo>
                  <a:pt x="2509256" y="392260"/>
                </a:lnTo>
                <a:lnTo>
                  <a:pt x="2511794" y="399565"/>
                </a:lnTo>
                <a:lnTo>
                  <a:pt x="2514015" y="406553"/>
                </a:lnTo>
                <a:lnTo>
                  <a:pt x="2516553" y="413858"/>
                </a:lnTo>
                <a:lnTo>
                  <a:pt x="2518139" y="421163"/>
                </a:lnTo>
                <a:lnTo>
                  <a:pt x="2520042" y="428468"/>
                </a:lnTo>
                <a:lnTo>
                  <a:pt x="2521311" y="436091"/>
                </a:lnTo>
                <a:lnTo>
                  <a:pt x="2522580" y="443397"/>
                </a:lnTo>
                <a:lnTo>
                  <a:pt x="2523849" y="450702"/>
                </a:lnTo>
                <a:lnTo>
                  <a:pt x="2524484" y="458325"/>
                </a:lnTo>
                <a:lnTo>
                  <a:pt x="2524801" y="465948"/>
                </a:lnTo>
                <a:lnTo>
                  <a:pt x="2525118" y="473570"/>
                </a:lnTo>
                <a:lnTo>
                  <a:pt x="2525118" y="480876"/>
                </a:lnTo>
                <a:lnTo>
                  <a:pt x="2524801" y="488181"/>
                </a:lnTo>
                <a:lnTo>
                  <a:pt x="2524167" y="495486"/>
                </a:lnTo>
                <a:lnTo>
                  <a:pt x="2523215" y="502791"/>
                </a:lnTo>
                <a:lnTo>
                  <a:pt x="2521946" y="510097"/>
                </a:lnTo>
                <a:lnTo>
                  <a:pt x="2520677" y="517402"/>
                </a:lnTo>
                <a:lnTo>
                  <a:pt x="2518774" y="524389"/>
                </a:lnTo>
                <a:lnTo>
                  <a:pt x="2516870" y="531695"/>
                </a:lnTo>
                <a:lnTo>
                  <a:pt x="2514649" y="538682"/>
                </a:lnTo>
                <a:lnTo>
                  <a:pt x="2512112" y="545670"/>
                </a:lnTo>
                <a:lnTo>
                  <a:pt x="2509256" y="552340"/>
                </a:lnTo>
                <a:lnTo>
                  <a:pt x="2506084" y="559010"/>
                </a:lnTo>
                <a:lnTo>
                  <a:pt x="2502594" y="565680"/>
                </a:lnTo>
                <a:lnTo>
                  <a:pt x="2499105" y="572032"/>
                </a:lnTo>
                <a:lnTo>
                  <a:pt x="2494980" y="578385"/>
                </a:lnTo>
                <a:lnTo>
                  <a:pt x="2490222" y="584737"/>
                </a:lnTo>
                <a:lnTo>
                  <a:pt x="2485781" y="590772"/>
                </a:lnTo>
                <a:lnTo>
                  <a:pt x="2481022" y="596489"/>
                </a:lnTo>
                <a:lnTo>
                  <a:pt x="2475312" y="602206"/>
                </a:lnTo>
                <a:lnTo>
                  <a:pt x="2469601" y="607923"/>
                </a:lnTo>
                <a:lnTo>
                  <a:pt x="2512112" y="590454"/>
                </a:lnTo>
                <a:lnTo>
                  <a:pt x="2554622" y="572985"/>
                </a:lnTo>
                <a:lnTo>
                  <a:pt x="2596815" y="555199"/>
                </a:lnTo>
                <a:lnTo>
                  <a:pt x="2639008" y="537094"/>
                </a:lnTo>
                <a:lnTo>
                  <a:pt x="2680883" y="518355"/>
                </a:lnTo>
                <a:lnTo>
                  <a:pt x="2722759" y="499615"/>
                </a:lnTo>
                <a:lnTo>
                  <a:pt x="2764634" y="480558"/>
                </a:lnTo>
                <a:lnTo>
                  <a:pt x="2805876" y="460866"/>
                </a:lnTo>
                <a:lnTo>
                  <a:pt x="2803972" y="457372"/>
                </a:lnTo>
                <a:lnTo>
                  <a:pt x="2801434" y="451655"/>
                </a:lnTo>
                <a:lnTo>
                  <a:pt x="2799848" y="445620"/>
                </a:lnTo>
                <a:lnTo>
                  <a:pt x="2798579" y="439585"/>
                </a:lnTo>
                <a:lnTo>
                  <a:pt x="2798262" y="433233"/>
                </a:lnTo>
                <a:lnTo>
                  <a:pt x="2798579" y="427198"/>
                </a:lnTo>
                <a:lnTo>
                  <a:pt x="2799214" y="421163"/>
                </a:lnTo>
                <a:lnTo>
                  <a:pt x="2800800" y="414811"/>
                </a:lnTo>
                <a:lnTo>
                  <a:pt x="2802703" y="409411"/>
                </a:lnTo>
                <a:lnTo>
                  <a:pt x="2805241" y="403377"/>
                </a:lnTo>
                <a:lnTo>
                  <a:pt x="2808414" y="397659"/>
                </a:lnTo>
                <a:lnTo>
                  <a:pt x="2812220" y="392577"/>
                </a:lnTo>
                <a:lnTo>
                  <a:pt x="2816345" y="387813"/>
                </a:lnTo>
                <a:lnTo>
                  <a:pt x="2821103" y="382731"/>
                </a:lnTo>
                <a:lnTo>
                  <a:pt x="2826179" y="378602"/>
                </a:lnTo>
                <a:lnTo>
                  <a:pt x="2831889" y="374473"/>
                </a:lnTo>
                <a:lnTo>
                  <a:pt x="2837917" y="371297"/>
                </a:lnTo>
                <a:lnTo>
                  <a:pt x="2841724" y="369391"/>
                </a:lnTo>
                <a:lnTo>
                  <a:pt x="2725614" y="140388"/>
                </a:lnTo>
                <a:lnTo>
                  <a:pt x="2722124" y="141976"/>
                </a:lnTo>
                <a:lnTo>
                  <a:pt x="2716097" y="144834"/>
                </a:lnTo>
                <a:lnTo>
                  <a:pt x="2710069" y="147058"/>
                </a:lnTo>
                <a:lnTo>
                  <a:pt x="2704042" y="148328"/>
                </a:lnTo>
                <a:lnTo>
                  <a:pt x="2697697" y="148963"/>
                </a:lnTo>
                <a:lnTo>
                  <a:pt x="2691669" y="149281"/>
                </a:lnTo>
                <a:lnTo>
                  <a:pt x="2685324" y="148646"/>
                </a:lnTo>
                <a:lnTo>
                  <a:pt x="2679614" y="147693"/>
                </a:lnTo>
                <a:lnTo>
                  <a:pt x="2673587" y="146422"/>
                </a:lnTo>
                <a:lnTo>
                  <a:pt x="2667876" y="144199"/>
                </a:lnTo>
                <a:lnTo>
                  <a:pt x="2662483" y="141341"/>
                </a:lnTo>
                <a:lnTo>
                  <a:pt x="2657407" y="138164"/>
                </a:lnTo>
                <a:lnTo>
                  <a:pt x="2652649" y="134353"/>
                </a:lnTo>
                <a:lnTo>
                  <a:pt x="2648207" y="130224"/>
                </a:lnTo>
                <a:lnTo>
                  <a:pt x="2644083" y="125777"/>
                </a:lnTo>
                <a:lnTo>
                  <a:pt x="2640594" y="120378"/>
                </a:lnTo>
                <a:lnTo>
                  <a:pt x="2637421" y="114978"/>
                </a:lnTo>
                <a:lnTo>
                  <a:pt x="2637421" y="114660"/>
                </a:lnTo>
                <a:close/>
                <a:moveTo>
                  <a:pt x="2724345" y="0"/>
                </a:moveTo>
                <a:lnTo>
                  <a:pt x="2962275" y="451019"/>
                </a:lnTo>
                <a:lnTo>
                  <a:pt x="2931186" y="467218"/>
                </a:lnTo>
                <a:lnTo>
                  <a:pt x="2899779" y="482781"/>
                </a:lnTo>
                <a:lnTo>
                  <a:pt x="2868055" y="498345"/>
                </a:lnTo>
                <a:lnTo>
                  <a:pt x="2836331" y="513590"/>
                </a:lnTo>
                <a:lnTo>
                  <a:pt x="2804924" y="528518"/>
                </a:lnTo>
                <a:lnTo>
                  <a:pt x="2773200" y="543129"/>
                </a:lnTo>
                <a:lnTo>
                  <a:pt x="2741159" y="557739"/>
                </a:lnTo>
                <a:lnTo>
                  <a:pt x="2709435" y="572032"/>
                </a:lnTo>
                <a:lnTo>
                  <a:pt x="2677394" y="586008"/>
                </a:lnTo>
                <a:lnTo>
                  <a:pt x="2645352" y="599983"/>
                </a:lnTo>
                <a:lnTo>
                  <a:pt x="2613311" y="613640"/>
                </a:lnTo>
                <a:lnTo>
                  <a:pt x="2581270" y="626980"/>
                </a:lnTo>
                <a:lnTo>
                  <a:pt x="2548911" y="640003"/>
                </a:lnTo>
                <a:lnTo>
                  <a:pt x="2516870" y="652708"/>
                </a:lnTo>
                <a:lnTo>
                  <a:pt x="2483877" y="665412"/>
                </a:lnTo>
                <a:lnTo>
                  <a:pt x="2451519" y="677800"/>
                </a:lnTo>
                <a:lnTo>
                  <a:pt x="2419160" y="690187"/>
                </a:lnTo>
                <a:lnTo>
                  <a:pt x="2386484" y="701939"/>
                </a:lnTo>
                <a:lnTo>
                  <a:pt x="2353809" y="713373"/>
                </a:lnTo>
                <a:lnTo>
                  <a:pt x="2320499" y="725125"/>
                </a:lnTo>
                <a:lnTo>
                  <a:pt x="2287823" y="736242"/>
                </a:lnTo>
                <a:lnTo>
                  <a:pt x="2254830" y="747358"/>
                </a:lnTo>
                <a:lnTo>
                  <a:pt x="2221520" y="758157"/>
                </a:lnTo>
                <a:lnTo>
                  <a:pt x="2188209" y="768639"/>
                </a:lnTo>
                <a:lnTo>
                  <a:pt x="2155217" y="779120"/>
                </a:lnTo>
                <a:lnTo>
                  <a:pt x="2121589" y="789284"/>
                </a:lnTo>
                <a:lnTo>
                  <a:pt x="2087962" y="798813"/>
                </a:lnTo>
                <a:lnTo>
                  <a:pt x="2054334" y="808341"/>
                </a:lnTo>
                <a:lnTo>
                  <a:pt x="2020707" y="817870"/>
                </a:lnTo>
                <a:lnTo>
                  <a:pt x="1986445" y="827081"/>
                </a:lnTo>
                <a:lnTo>
                  <a:pt x="1952817" y="835974"/>
                </a:lnTo>
                <a:lnTo>
                  <a:pt x="1918556" y="844550"/>
                </a:lnTo>
                <a:lnTo>
                  <a:pt x="1800225" y="349064"/>
                </a:lnTo>
                <a:lnTo>
                  <a:pt x="1830363" y="341123"/>
                </a:lnTo>
                <a:lnTo>
                  <a:pt x="1860501" y="333183"/>
                </a:lnTo>
                <a:lnTo>
                  <a:pt x="1890321" y="324925"/>
                </a:lnTo>
                <a:lnTo>
                  <a:pt x="1920142" y="316349"/>
                </a:lnTo>
                <a:lnTo>
                  <a:pt x="1950280" y="308091"/>
                </a:lnTo>
                <a:lnTo>
                  <a:pt x="1979783" y="299515"/>
                </a:lnTo>
                <a:lnTo>
                  <a:pt x="2009603" y="290304"/>
                </a:lnTo>
                <a:lnTo>
                  <a:pt x="2039107" y="281411"/>
                </a:lnTo>
                <a:lnTo>
                  <a:pt x="2068293" y="271882"/>
                </a:lnTo>
                <a:lnTo>
                  <a:pt x="2098113" y="262353"/>
                </a:lnTo>
                <a:lnTo>
                  <a:pt x="2127299" y="252825"/>
                </a:lnTo>
                <a:lnTo>
                  <a:pt x="2156168" y="242661"/>
                </a:lnTo>
                <a:lnTo>
                  <a:pt x="2185354" y="232497"/>
                </a:lnTo>
                <a:lnTo>
                  <a:pt x="2214223" y="222333"/>
                </a:lnTo>
                <a:lnTo>
                  <a:pt x="2243409" y="211534"/>
                </a:lnTo>
                <a:lnTo>
                  <a:pt x="2272278" y="200735"/>
                </a:lnTo>
                <a:lnTo>
                  <a:pt x="2301147" y="189936"/>
                </a:lnTo>
                <a:lnTo>
                  <a:pt x="2329698" y="178820"/>
                </a:lnTo>
                <a:lnTo>
                  <a:pt x="2358250" y="167068"/>
                </a:lnTo>
                <a:lnTo>
                  <a:pt x="2386802" y="155633"/>
                </a:lnTo>
                <a:lnTo>
                  <a:pt x="2415353" y="143881"/>
                </a:lnTo>
                <a:lnTo>
                  <a:pt x="2443588" y="132130"/>
                </a:lnTo>
                <a:lnTo>
                  <a:pt x="2472139" y="119742"/>
                </a:lnTo>
                <a:lnTo>
                  <a:pt x="2500374" y="107355"/>
                </a:lnTo>
                <a:lnTo>
                  <a:pt x="2528608" y="94650"/>
                </a:lnTo>
                <a:lnTo>
                  <a:pt x="2556842" y="81628"/>
                </a:lnTo>
                <a:lnTo>
                  <a:pt x="2584759" y="68923"/>
                </a:lnTo>
                <a:lnTo>
                  <a:pt x="2612994" y="55583"/>
                </a:lnTo>
                <a:lnTo>
                  <a:pt x="2640911" y="41926"/>
                </a:lnTo>
                <a:lnTo>
                  <a:pt x="2668828" y="28268"/>
                </a:lnTo>
                <a:lnTo>
                  <a:pt x="2696428" y="14293"/>
                </a:lnTo>
                <a:lnTo>
                  <a:pt x="27243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4278313" y="2409825"/>
            <a:ext cx="995363" cy="99695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9" name="KSO_Shape"/>
          <p:cNvSpPr>
            <a:spLocks noChangeAspect="1"/>
          </p:cNvSpPr>
          <p:nvPr/>
        </p:nvSpPr>
        <p:spPr bwMode="auto">
          <a:xfrm>
            <a:off x="4648200" y="2689225"/>
            <a:ext cx="255588" cy="436563"/>
          </a:xfrm>
          <a:custGeom>
            <a:avLst/>
            <a:gdLst>
              <a:gd name="T0" fmla="*/ 507139 w 1119188"/>
              <a:gd name="T1" fmla="*/ 1685446 h 1925638"/>
              <a:gd name="T2" fmla="*/ 673921 w 1119188"/>
              <a:gd name="T3" fmla="*/ 1762713 h 1925638"/>
              <a:gd name="T4" fmla="*/ 708851 w 1119188"/>
              <a:gd name="T5" fmla="*/ 1830558 h 1925638"/>
              <a:gd name="T6" fmla="*/ 603432 w 1119188"/>
              <a:gd name="T7" fmla="*/ 1881128 h 1925638"/>
              <a:gd name="T8" fmla="*/ 226756 w 1119188"/>
              <a:gd name="T9" fmla="*/ 1860712 h 1925638"/>
              <a:gd name="T10" fmla="*/ 127631 w 1119188"/>
              <a:gd name="T11" fmla="*/ 1813283 h 1925638"/>
              <a:gd name="T12" fmla="*/ 145253 w 1119188"/>
              <a:gd name="T13" fmla="*/ 1714971 h 1925638"/>
              <a:gd name="T14" fmla="*/ 322592 w 1119188"/>
              <a:gd name="T15" fmla="*/ 1374487 h 1925638"/>
              <a:gd name="T16" fmla="*/ 575103 w 1119188"/>
              <a:gd name="T17" fmla="*/ 1418410 h 1925638"/>
              <a:gd name="T18" fmla="*/ 728683 w 1119188"/>
              <a:gd name="T19" fmla="*/ 1509077 h 1925638"/>
              <a:gd name="T20" fmla="*/ 750667 w 1119188"/>
              <a:gd name="T21" fmla="*/ 1580922 h 1925638"/>
              <a:gd name="T22" fmla="*/ 638859 w 1119188"/>
              <a:gd name="T23" fmla="*/ 1633629 h 1925638"/>
              <a:gd name="T24" fmla="*/ 291812 w 1119188"/>
              <a:gd name="T25" fmla="*/ 1626727 h 1925638"/>
              <a:gd name="T26" fmla="*/ 63483 w 1119188"/>
              <a:gd name="T27" fmla="*/ 1569627 h 1925638"/>
              <a:gd name="T28" fmla="*/ 51863 w 1119188"/>
              <a:gd name="T29" fmla="*/ 1489312 h 1925638"/>
              <a:gd name="T30" fmla="*/ 213295 w 1119188"/>
              <a:gd name="T31" fmla="*/ 1372918 h 1925638"/>
              <a:gd name="T32" fmla="*/ 517814 w 1119188"/>
              <a:gd name="T33" fmla="*/ 1109160 h 1925638"/>
              <a:gd name="T34" fmla="*/ 716949 w 1119188"/>
              <a:gd name="T35" fmla="*/ 1175036 h 1925638"/>
              <a:gd name="T36" fmla="*/ 818875 w 1119188"/>
              <a:gd name="T37" fmla="*/ 1266443 h 1925638"/>
              <a:gd name="T38" fmla="*/ 783642 w 1119188"/>
              <a:gd name="T39" fmla="*/ 1318766 h 1925638"/>
              <a:gd name="T40" fmla="*/ 573496 w 1119188"/>
              <a:gd name="T41" fmla="*/ 1355013 h 1925638"/>
              <a:gd name="T42" fmla="*/ 67322 w 1119188"/>
              <a:gd name="T43" fmla="*/ 1312462 h 1925638"/>
              <a:gd name="T44" fmla="*/ 2202 w 1119188"/>
              <a:gd name="T45" fmla="*/ 1254151 h 1925638"/>
              <a:gd name="T46" fmla="*/ 31458 w 1119188"/>
              <a:gd name="T47" fmla="*/ 1147930 h 1925638"/>
              <a:gd name="T48" fmla="*/ 492269 w 1119188"/>
              <a:gd name="T49" fmla="*/ 736244 h 1925638"/>
              <a:gd name="T50" fmla="*/ 704768 w 1119188"/>
              <a:gd name="T51" fmla="*/ 799063 h 1925638"/>
              <a:gd name="T52" fmla="*/ 817933 w 1119188"/>
              <a:gd name="T53" fmla="*/ 916536 h 1925638"/>
              <a:gd name="T54" fmla="*/ 819819 w 1119188"/>
              <a:gd name="T55" fmla="*/ 994117 h 1925638"/>
              <a:gd name="T56" fmla="*/ 715769 w 1119188"/>
              <a:gd name="T57" fmla="*/ 1049713 h 1925638"/>
              <a:gd name="T58" fmla="*/ 388534 w 1119188"/>
              <a:gd name="T59" fmla="*/ 1050969 h 1925638"/>
              <a:gd name="T60" fmla="*/ 90532 w 1119188"/>
              <a:gd name="T61" fmla="*/ 988150 h 1925638"/>
              <a:gd name="T62" fmla="*/ 61612 w 1119188"/>
              <a:gd name="T63" fmla="*/ 919048 h 1925638"/>
              <a:gd name="T64" fmla="*/ 125425 w 1119188"/>
              <a:gd name="T65" fmla="*/ 796864 h 1925638"/>
              <a:gd name="T66" fmla="*/ 681619 w 1119188"/>
              <a:gd name="T67" fmla="*/ 0 h 1925638"/>
              <a:gd name="T68" fmla="*/ 794837 w 1119188"/>
              <a:gd name="T69" fmla="*/ 35196 h 1925638"/>
              <a:gd name="T70" fmla="*/ 854592 w 1119188"/>
              <a:gd name="T71" fmla="*/ 145813 h 1925638"/>
              <a:gd name="T72" fmla="*/ 876921 w 1119188"/>
              <a:gd name="T73" fmla="*/ 509090 h 1925638"/>
              <a:gd name="T74" fmla="*/ 980704 w 1119188"/>
              <a:gd name="T75" fmla="*/ 781232 h 1925638"/>
              <a:gd name="T76" fmla="*/ 1087947 w 1119188"/>
              <a:gd name="T77" fmla="*/ 964755 h 1925638"/>
              <a:gd name="T78" fmla="*/ 1107446 w 1119188"/>
              <a:gd name="T79" fmla="*/ 1141051 h 1925638"/>
              <a:gd name="T80" fmla="*/ 1052094 w 1119188"/>
              <a:gd name="T81" fmla="*/ 1379255 h 1925638"/>
              <a:gd name="T82" fmla="*/ 1039829 w 1119188"/>
              <a:gd name="T83" fmla="*/ 1612745 h 1925638"/>
              <a:gd name="T84" fmla="*/ 990768 w 1119188"/>
              <a:gd name="T85" fmla="*/ 1763272 h 1925638"/>
              <a:gd name="T86" fmla="*/ 868115 w 1119188"/>
              <a:gd name="T87" fmla="*/ 1883317 h 1925638"/>
              <a:gd name="T88" fmla="*/ 752380 w 1119188"/>
              <a:gd name="T89" fmla="*/ 1862890 h 1925638"/>
              <a:gd name="T90" fmla="*/ 761816 w 1119188"/>
              <a:gd name="T91" fmla="*/ 1751016 h 1925638"/>
              <a:gd name="T92" fmla="*/ 833835 w 1119188"/>
              <a:gd name="T93" fmla="*/ 1634428 h 1925638"/>
              <a:gd name="T94" fmla="*/ 842641 w 1119188"/>
              <a:gd name="T95" fmla="*/ 1555551 h 1925638"/>
              <a:gd name="T96" fmla="*/ 792950 w 1119188"/>
              <a:gd name="T97" fmla="*/ 1458132 h 1925638"/>
              <a:gd name="T98" fmla="*/ 875663 w 1119188"/>
              <a:gd name="T99" fmla="*/ 1360085 h 1925638"/>
              <a:gd name="T100" fmla="*/ 907426 w 1119188"/>
              <a:gd name="T101" fmla="*/ 1275238 h 1925638"/>
              <a:gd name="T102" fmla="*/ 836036 w 1119188"/>
              <a:gd name="T103" fmla="*/ 1188503 h 1925638"/>
              <a:gd name="T104" fmla="*/ 799555 w 1119188"/>
              <a:gd name="T105" fmla="*/ 1129424 h 1925638"/>
              <a:gd name="T106" fmla="*/ 878179 w 1119188"/>
              <a:gd name="T107" fmla="*/ 1018493 h 1925638"/>
              <a:gd name="T108" fmla="*/ 899564 w 1119188"/>
              <a:gd name="T109" fmla="*/ 924217 h 1925638"/>
              <a:gd name="T110" fmla="*/ 820626 w 1119188"/>
              <a:gd name="T111" fmla="*/ 793174 h 1925638"/>
              <a:gd name="T112" fmla="*/ 558337 w 1119188"/>
              <a:gd name="T113" fmla="*/ 633219 h 1925638"/>
              <a:gd name="T114" fmla="*/ 464302 w 1119188"/>
              <a:gd name="T115" fmla="*/ 459123 h 1925638"/>
              <a:gd name="T116" fmla="*/ 448263 w 1119188"/>
              <a:gd name="T117" fmla="*/ 192637 h 1925638"/>
              <a:gd name="T118" fmla="*/ 519654 w 1119188"/>
              <a:gd name="T119" fmla="*/ 58451 h 1925638"/>
              <a:gd name="T120" fmla="*/ 625325 w 1119188"/>
              <a:gd name="T121" fmla="*/ 6913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119188" h="1925638">
                <a:moveTo>
                  <a:pt x="282427" y="1681162"/>
                </a:moveTo>
                <a:lnTo>
                  <a:pt x="301180" y="1681162"/>
                </a:lnTo>
                <a:lnTo>
                  <a:pt x="319614" y="1681480"/>
                </a:lnTo>
                <a:lnTo>
                  <a:pt x="337095" y="1681797"/>
                </a:lnTo>
                <a:lnTo>
                  <a:pt x="354577" y="1682432"/>
                </a:lnTo>
                <a:lnTo>
                  <a:pt x="371104" y="1683385"/>
                </a:lnTo>
                <a:lnTo>
                  <a:pt x="387632" y="1684655"/>
                </a:lnTo>
                <a:lnTo>
                  <a:pt x="403524" y="1686242"/>
                </a:lnTo>
                <a:lnTo>
                  <a:pt x="418462" y="1687830"/>
                </a:lnTo>
                <a:lnTo>
                  <a:pt x="433401" y="1689735"/>
                </a:lnTo>
                <a:lnTo>
                  <a:pt x="447703" y="1691640"/>
                </a:lnTo>
                <a:lnTo>
                  <a:pt x="461688" y="1693545"/>
                </a:lnTo>
                <a:lnTo>
                  <a:pt x="475038" y="1695767"/>
                </a:lnTo>
                <a:lnTo>
                  <a:pt x="487751" y="1698625"/>
                </a:lnTo>
                <a:lnTo>
                  <a:pt x="500147" y="1701165"/>
                </a:lnTo>
                <a:lnTo>
                  <a:pt x="512225" y="1703705"/>
                </a:lnTo>
                <a:lnTo>
                  <a:pt x="523985" y="1706562"/>
                </a:lnTo>
                <a:lnTo>
                  <a:pt x="535109" y="1709737"/>
                </a:lnTo>
                <a:lnTo>
                  <a:pt x="545916" y="1712912"/>
                </a:lnTo>
                <a:lnTo>
                  <a:pt x="556087" y="1716087"/>
                </a:lnTo>
                <a:lnTo>
                  <a:pt x="566258" y="1719262"/>
                </a:lnTo>
                <a:lnTo>
                  <a:pt x="575793" y="1723072"/>
                </a:lnTo>
                <a:lnTo>
                  <a:pt x="585010" y="1726247"/>
                </a:lnTo>
                <a:lnTo>
                  <a:pt x="593592" y="1729740"/>
                </a:lnTo>
                <a:lnTo>
                  <a:pt x="601856" y="1733550"/>
                </a:lnTo>
                <a:lnTo>
                  <a:pt x="610119" y="1737042"/>
                </a:lnTo>
                <a:lnTo>
                  <a:pt x="625058" y="1744662"/>
                </a:lnTo>
                <a:lnTo>
                  <a:pt x="638725" y="1751965"/>
                </a:lnTo>
                <a:lnTo>
                  <a:pt x="650803" y="1759585"/>
                </a:lnTo>
                <a:lnTo>
                  <a:pt x="661927" y="1767205"/>
                </a:lnTo>
                <a:lnTo>
                  <a:pt x="671780" y="1774507"/>
                </a:lnTo>
                <a:lnTo>
                  <a:pt x="680680" y="1781810"/>
                </a:lnTo>
                <a:lnTo>
                  <a:pt x="688626" y="1788795"/>
                </a:lnTo>
                <a:lnTo>
                  <a:pt x="694982" y="1795462"/>
                </a:lnTo>
                <a:lnTo>
                  <a:pt x="700704" y="1801812"/>
                </a:lnTo>
                <a:lnTo>
                  <a:pt x="705471" y="1807527"/>
                </a:lnTo>
                <a:lnTo>
                  <a:pt x="709285" y="1812925"/>
                </a:lnTo>
                <a:lnTo>
                  <a:pt x="712781" y="1817370"/>
                </a:lnTo>
                <a:lnTo>
                  <a:pt x="715006" y="1821180"/>
                </a:lnTo>
                <a:lnTo>
                  <a:pt x="718185" y="1826895"/>
                </a:lnTo>
                <a:lnTo>
                  <a:pt x="718820" y="1828800"/>
                </a:lnTo>
                <a:lnTo>
                  <a:pt x="719138" y="1831975"/>
                </a:lnTo>
                <a:lnTo>
                  <a:pt x="719138" y="1835150"/>
                </a:lnTo>
                <a:lnTo>
                  <a:pt x="718820" y="1838642"/>
                </a:lnTo>
                <a:lnTo>
                  <a:pt x="718503" y="1841500"/>
                </a:lnTo>
                <a:lnTo>
                  <a:pt x="717867" y="1844357"/>
                </a:lnTo>
                <a:lnTo>
                  <a:pt x="716913" y="1847532"/>
                </a:lnTo>
                <a:lnTo>
                  <a:pt x="715960" y="1850390"/>
                </a:lnTo>
                <a:lnTo>
                  <a:pt x="714688" y="1852930"/>
                </a:lnTo>
                <a:lnTo>
                  <a:pt x="711828" y="1858010"/>
                </a:lnTo>
                <a:lnTo>
                  <a:pt x="708014" y="1863090"/>
                </a:lnTo>
                <a:lnTo>
                  <a:pt x="703882" y="1867535"/>
                </a:lnTo>
                <a:lnTo>
                  <a:pt x="699114" y="1871980"/>
                </a:lnTo>
                <a:lnTo>
                  <a:pt x="693393" y="1875790"/>
                </a:lnTo>
                <a:lnTo>
                  <a:pt x="687354" y="1879600"/>
                </a:lnTo>
                <a:lnTo>
                  <a:pt x="680680" y="1883092"/>
                </a:lnTo>
                <a:lnTo>
                  <a:pt x="673052" y="1886267"/>
                </a:lnTo>
                <a:lnTo>
                  <a:pt x="665741" y="1889125"/>
                </a:lnTo>
                <a:lnTo>
                  <a:pt x="657160" y="1891665"/>
                </a:lnTo>
                <a:lnTo>
                  <a:pt x="648260" y="1894205"/>
                </a:lnTo>
                <a:lnTo>
                  <a:pt x="639043" y="1896427"/>
                </a:lnTo>
                <a:lnTo>
                  <a:pt x="629825" y="1898332"/>
                </a:lnTo>
                <a:lnTo>
                  <a:pt x="619655" y="1899920"/>
                </a:lnTo>
                <a:lnTo>
                  <a:pt x="609484" y="1901507"/>
                </a:lnTo>
                <a:lnTo>
                  <a:pt x="598677" y="1902460"/>
                </a:lnTo>
                <a:lnTo>
                  <a:pt x="587553" y="1903730"/>
                </a:lnTo>
                <a:lnTo>
                  <a:pt x="576111" y="1904365"/>
                </a:lnTo>
                <a:lnTo>
                  <a:pt x="552908" y="1905952"/>
                </a:lnTo>
                <a:lnTo>
                  <a:pt x="528752" y="1906587"/>
                </a:lnTo>
                <a:lnTo>
                  <a:pt x="503643" y="1906587"/>
                </a:lnTo>
                <a:lnTo>
                  <a:pt x="478216" y="1905952"/>
                </a:lnTo>
                <a:lnTo>
                  <a:pt x="452789" y="1904365"/>
                </a:lnTo>
                <a:lnTo>
                  <a:pt x="427044" y="1903095"/>
                </a:lnTo>
                <a:lnTo>
                  <a:pt x="401935" y="1901190"/>
                </a:lnTo>
                <a:lnTo>
                  <a:pt x="376825" y="1898967"/>
                </a:lnTo>
                <a:lnTo>
                  <a:pt x="352352" y="1896745"/>
                </a:lnTo>
                <a:lnTo>
                  <a:pt x="328832" y="1894205"/>
                </a:lnTo>
                <a:lnTo>
                  <a:pt x="305947" y="1891347"/>
                </a:lnTo>
                <a:lnTo>
                  <a:pt x="264310" y="1885950"/>
                </a:lnTo>
                <a:lnTo>
                  <a:pt x="229030" y="1880870"/>
                </a:lnTo>
                <a:lnTo>
                  <a:pt x="202014" y="1876742"/>
                </a:lnTo>
                <a:lnTo>
                  <a:pt x="178176" y="1872615"/>
                </a:lnTo>
                <a:lnTo>
                  <a:pt x="172455" y="1870710"/>
                </a:lnTo>
                <a:lnTo>
                  <a:pt x="167369" y="1868170"/>
                </a:lnTo>
                <a:lnTo>
                  <a:pt x="162284" y="1865947"/>
                </a:lnTo>
                <a:lnTo>
                  <a:pt x="157834" y="1863725"/>
                </a:lnTo>
                <a:lnTo>
                  <a:pt x="153384" y="1861185"/>
                </a:lnTo>
                <a:lnTo>
                  <a:pt x="149570" y="1858010"/>
                </a:lnTo>
                <a:lnTo>
                  <a:pt x="146074" y="1855470"/>
                </a:lnTo>
                <a:lnTo>
                  <a:pt x="142578" y="1852612"/>
                </a:lnTo>
                <a:lnTo>
                  <a:pt x="139717" y="1849437"/>
                </a:lnTo>
                <a:lnTo>
                  <a:pt x="137174" y="1846262"/>
                </a:lnTo>
                <a:lnTo>
                  <a:pt x="134632" y="1843087"/>
                </a:lnTo>
                <a:lnTo>
                  <a:pt x="132725" y="1839912"/>
                </a:lnTo>
                <a:lnTo>
                  <a:pt x="130500" y="1836420"/>
                </a:lnTo>
                <a:lnTo>
                  <a:pt x="128911" y="1832927"/>
                </a:lnTo>
                <a:lnTo>
                  <a:pt x="127321" y="1829435"/>
                </a:lnTo>
                <a:lnTo>
                  <a:pt x="126368" y="1825625"/>
                </a:lnTo>
                <a:lnTo>
                  <a:pt x="125414" y="1821815"/>
                </a:lnTo>
                <a:lnTo>
                  <a:pt x="124779" y="1818322"/>
                </a:lnTo>
                <a:lnTo>
                  <a:pt x="124143" y="1814512"/>
                </a:lnTo>
                <a:lnTo>
                  <a:pt x="123825" y="1810385"/>
                </a:lnTo>
                <a:lnTo>
                  <a:pt x="123825" y="1803082"/>
                </a:lnTo>
                <a:lnTo>
                  <a:pt x="124461" y="1794827"/>
                </a:lnTo>
                <a:lnTo>
                  <a:pt x="125732" y="1786890"/>
                </a:lnTo>
                <a:lnTo>
                  <a:pt x="127321" y="1779270"/>
                </a:lnTo>
                <a:lnTo>
                  <a:pt x="129546" y="1771015"/>
                </a:lnTo>
                <a:lnTo>
                  <a:pt x="132725" y="1763077"/>
                </a:lnTo>
                <a:lnTo>
                  <a:pt x="135585" y="1755775"/>
                </a:lnTo>
                <a:lnTo>
                  <a:pt x="139082" y="1747837"/>
                </a:lnTo>
                <a:lnTo>
                  <a:pt x="142578" y="1740535"/>
                </a:lnTo>
                <a:lnTo>
                  <a:pt x="146710" y="1733550"/>
                </a:lnTo>
                <a:lnTo>
                  <a:pt x="150524" y="1726565"/>
                </a:lnTo>
                <a:lnTo>
                  <a:pt x="154020" y="1720532"/>
                </a:lnTo>
                <a:lnTo>
                  <a:pt x="161966" y="1708785"/>
                </a:lnTo>
                <a:lnTo>
                  <a:pt x="168958" y="1699260"/>
                </a:lnTo>
                <a:lnTo>
                  <a:pt x="174362" y="1691640"/>
                </a:lnTo>
                <a:lnTo>
                  <a:pt x="179447" y="1685607"/>
                </a:lnTo>
                <a:lnTo>
                  <a:pt x="201378" y="1683702"/>
                </a:lnTo>
                <a:lnTo>
                  <a:pt x="222038" y="1682750"/>
                </a:lnTo>
                <a:lnTo>
                  <a:pt x="242697" y="1681797"/>
                </a:lnTo>
                <a:lnTo>
                  <a:pt x="262721" y="1681480"/>
                </a:lnTo>
                <a:lnTo>
                  <a:pt x="282427" y="1681162"/>
                </a:lnTo>
                <a:close/>
                <a:moveTo>
                  <a:pt x="238591" y="1387475"/>
                </a:moveTo>
                <a:lnTo>
                  <a:pt x="261431" y="1387475"/>
                </a:lnTo>
                <a:lnTo>
                  <a:pt x="283636" y="1387792"/>
                </a:lnTo>
                <a:lnTo>
                  <a:pt x="305207" y="1388426"/>
                </a:lnTo>
                <a:lnTo>
                  <a:pt x="325827" y="1389378"/>
                </a:lnTo>
                <a:lnTo>
                  <a:pt x="346129" y="1390329"/>
                </a:lnTo>
                <a:lnTo>
                  <a:pt x="365796" y="1391915"/>
                </a:lnTo>
                <a:lnTo>
                  <a:pt x="384512" y="1393500"/>
                </a:lnTo>
                <a:lnTo>
                  <a:pt x="402911" y="1395720"/>
                </a:lnTo>
                <a:lnTo>
                  <a:pt x="420992" y="1397623"/>
                </a:lnTo>
                <a:lnTo>
                  <a:pt x="438122" y="1400160"/>
                </a:lnTo>
                <a:lnTo>
                  <a:pt x="454618" y="1402697"/>
                </a:lnTo>
                <a:lnTo>
                  <a:pt x="470796" y="1405234"/>
                </a:lnTo>
                <a:lnTo>
                  <a:pt x="486339" y="1408405"/>
                </a:lnTo>
                <a:lnTo>
                  <a:pt x="501566" y="1411577"/>
                </a:lnTo>
                <a:lnTo>
                  <a:pt x="516158" y="1414748"/>
                </a:lnTo>
                <a:lnTo>
                  <a:pt x="530116" y="1418554"/>
                </a:lnTo>
                <a:lnTo>
                  <a:pt x="543439" y="1422042"/>
                </a:lnTo>
                <a:lnTo>
                  <a:pt x="556445" y="1425848"/>
                </a:lnTo>
                <a:lnTo>
                  <a:pt x="568817" y="1429336"/>
                </a:lnTo>
                <a:lnTo>
                  <a:pt x="580871" y="1433776"/>
                </a:lnTo>
                <a:lnTo>
                  <a:pt x="592291" y="1437581"/>
                </a:lnTo>
                <a:lnTo>
                  <a:pt x="603393" y="1442021"/>
                </a:lnTo>
                <a:lnTo>
                  <a:pt x="613862" y="1446144"/>
                </a:lnTo>
                <a:lnTo>
                  <a:pt x="624013" y="1450584"/>
                </a:lnTo>
                <a:lnTo>
                  <a:pt x="633846" y="1455023"/>
                </a:lnTo>
                <a:lnTo>
                  <a:pt x="643046" y="1459463"/>
                </a:lnTo>
                <a:lnTo>
                  <a:pt x="651928" y="1463903"/>
                </a:lnTo>
                <a:lnTo>
                  <a:pt x="660176" y="1468660"/>
                </a:lnTo>
                <a:lnTo>
                  <a:pt x="668106" y="1473100"/>
                </a:lnTo>
                <a:lnTo>
                  <a:pt x="676037" y="1477857"/>
                </a:lnTo>
                <a:lnTo>
                  <a:pt x="683015" y="1482297"/>
                </a:lnTo>
                <a:lnTo>
                  <a:pt x="696339" y="1491493"/>
                </a:lnTo>
                <a:lnTo>
                  <a:pt x="708076" y="1500373"/>
                </a:lnTo>
                <a:lnTo>
                  <a:pt x="718544" y="1508936"/>
                </a:lnTo>
                <a:lnTo>
                  <a:pt x="728061" y="1517181"/>
                </a:lnTo>
                <a:lnTo>
                  <a:pt x="735991" y="1525426"/>
                </a:lnTo>
                <a:lnTo>
                  <a:pt x="742653" y="1532720"/>
                </a:lnTo>
                <a:lnTo>
                  <a:pt x="748680" y="1539697"/>
                </a:lnTo>
                <a:lnTo>
                  <a:pt x="753438" y="1546357"/>
                </a:lnTo>
                <a:lnTo>
                  <a:pt x="757245" y="1551748"/>
                </a:lnTo>
                <a:lnTo>
                  <a:pt x="760417" y="1556188"/>
                </a:lnTo>
                <a:lnTo>
                  <a:pt x="763906" y="1563165"/>
                </a:lnTo>
                <a:lnTo>
                  <a:pt x="764858" y="1565385"/>
                </a:lnTo>
                <a:lnTo>
                  <a:pt x="765175" y="1569824"/>
                </a:lnTo>
                <a:lnTo>
                  <a:pt x="765175" y="1573630"/>
                </a:lnTo>
                <a:lnTo>
                  <a:pt x="764858" y="1577118"/>
                </a:lnTo>
                <a:lnTo>
                  <a:pt x="764224" y="1581241"/>
                </a:lnTo>
                <a:lnTo>
                  <a:pt x="763589" y="1584730"/>
                </a:lnTo>
                <a:lnTo>
                  <a:pt x="762637" y="1587901"/>
                </a:lnTo>
                <a:lnTo>
                  <a:pt x="761369" y="1591389"/>
                </a:lnTo>
                <a:lnTo>
                  <a:pt x="760100" y="1594878"/>
                </a:lnTo>
                <a:lnTo>
                  <a:pt x="758196" y="1598049"/>
                </a:lnTo>
                <a:lnTo>
                  <a:pt x="756610" y="1600903"/>
                </a:lnTo>
                <a:lnTo>
                  <a:pt x="754073" y="1604074"/>
                </a:lnTo>
                <a:lnTo>
                  <a:pt x="751852" y="1606929"/>
                </a:lnTo>
                <a:lnTo>
                  <a:pt x="749631" y="1609783"/>
                </a:lnTo>
                <a:lnTo>
                  <a:pt x="746777" y="1612320"/>
                </a:lnTo>
                <a:lnTo>
                  <a:pt x="740749" y="1617711"/>
                </a:lnTo>
                <a:lnTo>
                  <a:pt x="734405" y="1622468"/>
                </a:lnTo>
                <a:lnTo>
                  <a:pt x="726792" y="1626908"/>
                </a:lnTo>
                <a:lnTo>
                  <a:pt x="718544" y="1631030"/>
                </a:lnTo>
                <a:lnTo>
                  <a:pt x="709979" y="1634836"/>
                </a:lnTo>
                <a:lnTo>
                  <a:pt x="700462" y="1638007"/>
                </a:lnTo>
                <a:lnTo>
                  <a:pt x="690629" y="1641496"/>
                </a:lnTo>
                <a:lnTo>
                  <a:pt x="679843" y="1644350"/>
                </a:lnTo>
                <a:lnTo>
                  <a:pt x="669058" y="1646887"/>
                </a:lnTo>
                <a:lnTo>
                  <a:pt x="657321" y="1649107"/>
                </a:lnTo>
                <a:lnTo>
                  <a:pt x="645266" y="1651327"/>
                </a:lnTo>
                <a:lnTo>
                  <a:pt x="632895" y="1653230"/>
                </a:lnTo>
                <a:lnTo>
                  <a:pt x="619889" y="1654815"/>
                </a:lnTo>
                <a:lnTo>
                  <a:pt x="606566" y="1656084"/>
                </a:lnTo>
                <a:lnTo>
                  <a:pt x="592925" y="1657035"/>
                </a:lnTo>
                <a:lnTo>
                  <a:pt x="578968" y="1657669"/>
                </a:lnTo>
                <a:lnTo>
                  <a:pt x="564693" y="1658304"/>
                </a:lnTo>
                <a:lnTo>
                  <a:pt x="550418" y="1658938"/>
                </a:lnTo>
                <a:lnTo>
                  <a:pt x="535508" y="1658938"/>
                </a:lnTo>
                <a:lnTo>
                  <a:pt x="505690" y="1658938"/>
                </a:lnTo>
                <a:lnTo>
                  <a:pt x="474920" y="1658304"/>
                </a:lnTo>
                <a:lnTo>
                  <a:pt x="444467" y="1657035"/>
                </a:lnTo>
                <a:lnTo>
                  <a:pt x="413379" y="1655132"/>
                </a:lnTo>
                <a:lnTo>
                  <a:pt x="382609" y="1652912"/>
                </a:lnTo>
                <a:lnTo>
                  <a:pt x="352790" y="1650375"/>
                </a:lnTo>
                <a:lnTo>
                  <a:pt x="323289" y="1647204"/>
                </a:lnTo>
                <a:lnTo>
                  <a:pt x="294739" y="1644350"/>
                </a:lnTo>
                <a:lnTo>
                  <a:pt x="267141" y="1641179"/>
                </a:lnTo>
                <a:lnTo>
                  <a:pt x="241446" y="1637690"/>
                </a:lnTo>
                <a:lnTo>
                  <a:pt x="217338" y="1634519"/>
                </a:lnTo>
                <a:lnTo>
                  <a:pt x="174830" y="1628493"/>
                </a:lnTo>
                <a:lnTo>
                  <a:pt x="141839" y="1623102"/>
                </a:lnTo>
                <a:lnTo>
                  <a:pt x="113606" y="1618345"/>
                </a:lnTo>
                <a:lnTo>
                  <a:pt x="106628" y="1616125"/>
                </a:lnTo>
                <a:lnTo>
                  <a:pt x="100600" y="1613271"/>
                </a:lnTo>
                <a:lnTo>
                  <a:pt x="94256" y="1610417"/>
                </a:lnTo>
                <a:lnTo>
                  <a:pt x="89180" y="1607563"/>
                </a:lnTo>
                <a:lnTo>
                  <a:pt x="83788" y="1604709"/>
                </a:lnTo>
                <a:lnTo>
                  <a:pt x="79029" y="1601220"/>
                </a:lnTo>
                <a:lnTo>
                  <a:pt x="74906" y="1597732"/>
                </a:lnTo>
                <a:lnTo>
                  <a:pt x="70782" y="1594243"/>
                </a:lnTo>
                <a:lnTo>
                  <a:pt x="67292" y="1590438"/>
                </a:lnTo>
                <a:lnTo>
                  <a:pt x="64120" y="1586632"/>
                </a:lnTo>
                <a:lnTo>
                  <a:pt x="60948" y="1582827"/>
                </a:lnTo>
                <a:lnTo>
                  <a:pt x="58410" y="1578704"/>
                </a:lnTo>
                <a:lnTo>
                  <a:pt x="56190" y="1574581"/>
                </a:lnTo>
                <a:lnTo>
                  <a:pt x="53969" y="1570776"/>
                </a:lnTo>
                <a:lnTo>
                  <a:pt x="52383" y="1566019"/>
                </a:lnTo>
                <a:lnTo>
                  <a:pt x="51114" y="1561896"/>
                </a:lnTo>
                <a:lnTo>
                  <a:pt x="49528" y="1557456"/>
                </a:lnTo>
                <a:lnTo>
                  <a:pt x="48894" y="1552699"/>
                </a:lnTo>
                <a:lnTo>
                  <a:pt x="48259" y="1548260"/>
                </a:lnTo>
                <a:lnTo>
                  <a:pt x="47625" y="1543503"/>
                </a:lnTo>
                <a:lnTo>
                  <a:pt x="47625" y="1539063"/>
                </a:lnTo>
                <a:lnTo>
                  <a:pt x="47625" y="1534306"/>
                </a:lnTo>
                <a:lnTo>
                  <a:pt x="47942" y="1529549"/>
                </a:lnTo>
                <a:lnTo>
                  <a:pt x="48259" y="1524792"/>
                </a:lnTo>
                <a:lnTo>
                  <a:pt x="49845" y="1515278"/>
                </a:lnTo>
                <a:lnTo>
                  <a:pt x="52383" y="1505447"/>
                </a:lnTo>
                <a:lnTo>
                  <a:pt x="54921" y="1495933"/>
                </a:lnTo>
                <a:lnTo>
                  <a:pt x="58410" y="1486419"/>
                </a:lnTo>
                <a:lnTo>
                  <a:pt x="61900" y="1477223"/>
                </a:lnTo>
                <a:lnTo>
                  <a:pt x="66341" y="1468026"/>
                </a:lnTo>
                <a:lnTo>
                  <a:pt x="70465" y="1459146"/>
                </a:lnTo>
                <a:lnTo>
                  <a:pt x="75223" y="1450584"/>
                </a:lnTo>
                <a:lnTo>
                  <a:pt x="79664" y="1442655"/>
                </a:lnTo>
                <a:lnTo>
                  <a:pt x="84422" y="1434727"/>
                </a:lnTo>
                <a:lnTo>
                  <a:pt x="93622" y="1420773"/>
                </a:lnTo>
                <a:lnTo>
                  <a:pt x="101869" y="1409040"/>
                </a:lnTo>
                <a:lnTo>
                  <a:pt x="108848" y="1400160"/>
                </a:lnTo>
                <a:lnTo>
                  <a:pt x="114875" y="1392232"/>
                </a:lnTo>
                <a:lnTo>
                  <a:pt x="140888" y="1390646"/>
                </a:lnTo>
                <a:lnTo>
                  <a:pt x="166582" y="1389378"/>
                </a:lnTo>
                <a:lnTo>
                  <a:pt x="191326" y="1388426"/>
                </a:lnTo>
                <a:lnTo>
                  <a:pt x="215434" y="1387792"/>
                </a:lnTo>
                <a:lnTo>
                  <a:pt x="238591" y="1387475"/>
                </a:lnTo>
                <a:close/>
                <a:moveTo>
                  <a:pt x="220197" y="1096962"/>
                </a:moveTo>
                <a:lnTo>
                  <a:pt x="246252" y="1096962"/>
                </a:lnTo>
                <a:lnTo>
                  <a:pt x="271989" y="1097280"/>
                </a:lnTo>
                <a:lnTo>
                  <a:pt x="296773" y="1097918"/>
                </a:lnTo>
                <a:lnTo>
                  <a:pt x="320604" y="1098874"/>
                </a:lnTo>
                <a:lnTo>
                  <a:pt x="343799" y="1099829"/>
                </a:lnTo>
                <a:lnTo>
                  <a:pt x="366677" y="1101422"/>
                </a:lnTo>
                <a:lnTo>
                  <a:pt x="388601" y="1103015"/>
                </a:lnTo>
                <a:lnTo>
                  <a:pt x="409890" y="1104927"/>
                </a:lnTo>
                <a:lnTo>
                  <a:pt x="429908" y="1107157"/>
                </a:lnTo>
                <a:lnTo>
                  <a:pt x="449926" y="1109706"/>
                </a:lnTo>
                <a:lnTo>
                  <a:pt x="469308" y="1112255"/>
                </a:lnTo>
                <a:lnTo>
                  <a:pt x="487737" y="1114804"/>
                </a:lnTo>
                <a:lnTo>
                  <a:pt x="505849" y="1117990"/>
                </a:lnTo>
                <a:lnTo>
                  <a:pt x="523007" y="1121176"/>
                </a:lnTo>
                <a:lnTo>
                  <a:pt x="539848" y="1124362"/>
                </a:lnTo>
                <a:lnTo>
                  <a:pt x="555735" y="1127867"/>
                </a:lnTo>
                <a:lnTo>
                  <a:pt x="571622" y="1131691"/>
                </a:lnTo>
                <a:lnTo>
                  <a:pt x="586556" y="1135514"/>
                </a:lnTo>
                <a:lnTo>
                  <a:pt x="600854" y="1139019"/>
                </a:lnTo>
                <a:lnTo>
                  <a:pt x="614517" y="1143479"/>
                </a:lnTo>
                <a:lnTo>
                  <a:pt x="627545" y="1147302"/>
                </a:lnTo>
                <a:lnTo>
                  <a:pt x="640255" y="1151444"/>
                </a:lnTo>
                <a:lnTo>
                  <a:pt x="652964" y="1155905"/>
                </a:lnTo>
                <a:lnTo>
                  <a:pt x="664403" y="1160366"/>
                </a:lnTo>
                <a:lnTo>
                  <a:pt x="675524" y="1164826"/>
                </a:lnTo>
                <a:lnTo>
                  <a:pt x="686010" y="1169287"/>
                </a:lnTo>
                <a:lnTo>
                  <a:pt x="696178" y="1173747"/>
                </a:lnTo>
                <a:lnTo>
                  <a:pt x="706028" y="1178526"/>
                </a:lnTo>
                <a:lnTo>
                  <a:pt x="715242" y="1182987"/>
                </a:lnTo>
                <a:lnTo>
                  <a:pt x="724139" y="1187766"/>
                </a:lnTo>
                <a:lnTo>
                  <a:pt x="732400" y="1192227"/>
                </a:lnTo>
                <a:lnTo>
                  <a:pt x="740344" y="1196687"/>
                </a:lnTo>
                <a:lnTo>
                  <a:pt x="747970" y="1201466"/>
                </a:lnTo>
                <a:lnTo>
                  <a:pt x="761315" y="1210388"/>
                </a:lnTo>
                <a:lnTo>
                  <a:pt x="773707" y="1218990"/>
                </a:lnTo>
                <a:lnTo>
                  <a:pt x="784193" y="1227593"/>
                </a:lnTo>
                <a:lnTo>
                  <a:pt x="793407" y="1235558"/>
                </a:lnTo>
                <a:lnTo>
                  <a:pt x="801033" y="1242886"/>
                </a:lnTo>
                <a:lnTo>
                  <a:pt x="808024" y="1250214"/>
                </a:lnTo>
                <a:lnTo>
                  <a:pt x="813425" y="1256268"/>
                </a:lnTo>
                <a:lnTo>
                  <a:pt x="817874" y="1262003"/>
                </a:lnTo>
                <a:lnTo>
                  <a:pt x="821369" y="1266782"/>
                </a:lnTo>
                <a:lnTo>
                  <a:pt x="823593" y="1270605"/>
                </a:lnTo>
                <a:lnTo>
                  <a:pt x="825817" y="1273473"/>
                </a:lnTo>
                <a:lnTo>
                  <a:pt x="827088" y="1276021"/>
                </a:lnTo>
                <a:lnTo>
                  <a:pt x="827088" y="1280163"/>
                </a:lnTo>
                <a:lnTo>
                  <a:pt x="827088" y="1283987"/>
                </a:lnTo>
                <a:lnTo>
                  <a:pt x="826770" y="1287810"/>
                </a:lnTo>
                <a:lnTo>
                  <a:pt x="826135" y="1291633"/>
                </a:lnTo>
                <a:lnTo>
                  <a:pt x="824864" y="1295138"/>
                </a:lnTo>
                <a:lnTo>
                  <a:pt x="823911" y="1298643"/>
                </a:lnTo>
                <a:lnTo>
                  <a:pt x="822640" y="1301829"/>
                </a:lnTo>
                <a:lnTo>
                  <a:pt x="821051" y="1305334"/>
                </a:lnTo>
                <a:lnTo>
                  <a:pt x="819145" y="1308520"/>
                </a:lnTo>
                <a:lnTo>
                  <a:pt x="816920" y="1311387"/>
                </a:lnTo>
                <a:lnTo>
                  <a:pt x="814696" y="1314892"/>
                </a:lnTo>
                <a:lnTo>
                  <a:pt x="811836" y="1317441"/>
                </a:lnTo>
                <a:lnTo>
                  <a:pt x="808977" y="1320308"/>
                </a:lnTo>
                <a:lnTo>
                  <a:pt x="806117" y="1322857"/>
                </a:lnTo>
                <a:lnTo>
                  <a:pt x="802622" y="1325406"/>
                </a:lnTo>
                <a:lnTo>
                  <a:pt x="799127" y="1328274"/>
                </a:lnTo>
                <a:lnTo>
                  <a:pt x="791501" y="1333053"/>
                </a:lnTo>
                <a:lnTo>
                  <a:pt x="782922" y="1337514"/>
                </a:lnTo>
                <a:lnTo>
                  <a:pt x="773389" y="1341655"/>
                </a:lnTo>
                <a:lnTo>
                  <a:pt x="763222" y="1345479"/>
                </a:lnTo>
                <a:lnTo>
                  <a:pt x="752418" y="1348984"/>
                </a:lnTo>
                <a:lnTo>
                  <a:pt x="740980" y="1352170"/>
                </a:lnTo>
                <a:lnTo>
                  <a:pt x="728905" y="1355037"/>
                </a:lnTo>
                <a:lnTo>
                  <a:pt x="716196" y="1357586"/>
                </a:lnTo>
                <a:lnTo>
                  <a:pt x="702850" y="1359816"/>
                </a:lnTo>
                <a:lnTo>
                  <a:pt x="688870" y="1362365"/>
                </a:lnTo>
                <a:lnTo>
                  <a:pt x="674253" y="1363958"/>
                </a:lnTo>
                <a:lnTo>
                  <a:pt x="659637" y="1365551"/>
                </a:lnTo>
                <a:lnTo>
                  <a:pt x="644385" y="1366826"/>
                </a:lnTo>
                <a:lnTo>
                  <a:pt x="628498" y="1367782"/>
                </a:lnTo>
                <a:lnTo>
                  <a:pt x="612611" y="1368737"/>
                </a:lnTo>
                <a:lnTo>
                  <a:pt x="596088" y="1369056"/>
                </a:lnTo>
                <a:lnTo>
                  <a:pt x="579248" y="1369693"/>
                </a:lnTo>
                <a:lnTo>
                  <a:pt x="562407" y="1370012"/>
                </a:lnTo>
                <a:lnTo>
                  <a:pt x="528091" y="1369693"/>
                </a:lnTo>
                <a:lnTo>
                  <a:pt x="492821" y="1369056"/>
                </a:lnTo>
                <a:lnTo>
                  <a:pt x="457234" y="1367782"/>
                </a:lnTo>
                <a:lnTo>
                  <a:pt x="421964" y="1365870"/>
                </a:lnTo>
                <a:lnTo>
                  <a:pt x="386377" y="1363640"/>
                </a:lnTo>
                <a:lnTo>
                  <a:pt x="351743" y="1360772"/>
                </a:lnTo>
                <a:lnTo>
                  <a:pt x="317744" y="1358223"/>
                </a:lnTo>
                <a:lnTo>
                  <a:pt x="284699" y="1355037"/>
                </a:lnTo>
                <a:lnTo>
                  <a:pt x="253242" y="1351851"/>
                </a:lnTo>
                <a:lnTo>
                  <a:pt x="223057" y="1348346"/>
                </a:lnTo>
                <a:lnTo>
                  <a:pt x="195413" y="1345160"/>
                </a:lnTo>
                <a:lnTo>
                  <a:pt x="146480" y="1339107"/>
                </a:lnTo>
                <a:lnTo>
                  <a:pt x="108986" y="1334009"/>
                </a:lnTo>
                <a:lnTo>
                  <a:pt x="75941" y="1329230"/>
                </a:lnTo>
                <a:lnTo>
                  <a:pt x="67997" y="1326681"/>
                </a:lnTo>
                <a:lnTo>
                  <a:pt x="60689" y="1323813"/>
                </a:lnTo>
                <a:lnTo>
                  <a:pt x="54016" y="1321264"/>
                </a:lnTo>
                <a:lnTo>
                  <a:pt x="47661" y="1318078"/>
                </a:lnTo>
                <a:lnTo>
                  <a:pt x="41942" y="1315211"/>
                </a:lnTo>
                <a:lnTo>
                  <a:pt x="36223" y="1311706"/>
                </a:lnTo>
                <a:lnTo>
                  <a:pt x="31456" y="1308201"/>
                </a:lnTo>
                <a:lnTo>
                  <a:pt x="26690" y="1305015"/>
                </a:lnTo>
                <a:lnTo>
                  <a:pt x="22560" y="1300873"/>
                </a:lnTo>
                <a:lnTo>
                  <a:pt x="18747" y="1297368"/>
                </a:lnTo>
                <a:lnTo>
                  <a:pt x="15251" y="1293545"/>
                </a:lnTo>
                <a:lnTo>
                  <a:pt x="12392" y="1289085"/>
                </a:lnTo>
                <a:lnTo>
                  <a:pt x="9532" y="1285261"/>
                </a:lnTo>
                <a:lnTo>
                  <a:pt x="7308" y="1281119"/>
                </a:lnTo>
                <a:lnTo>
                  <a:pt x="5401" y="1276659"/>
                </a:lnTo>
                <a:lnTo>
                  <a:pt x="3495" y="1272198"/>
                </a:lnTo>
                <a:lnTo>
                  <a:pt x="2224" y="1267738"/>
                </a:lnTo>
                <a:lnTo>
                  <a:pt x="1271" y="1263277"/>
                </a:lnTo>
                <a:lnTo>
                  <a:pt x="635" y="1258816"/>
                </a:lnTo>
                <a:lnTo>
                  <a:pt x="317" y="1253719"/>
                </a:lnTo>
                <a:lnTo>
                  <a:pt x="0" y="1249258"/>
                </a:lnTo>
                <a:lnTo>
                  <a:pt x="0" y="1244479"/>
                </a:lnTo>
                <a:lnTo>
                  <a:pt x="317" y="1239700"/>
                </a:lnTo>
                <a:lnTo>
                  <a:pt x="953" y="1234921"/>
                </a:lnTo>
                <a:lnTo>
                  <a:pt x="1588" y="1230141"/>
                </a:lnTo>
                <a:lnTo>
                  <a:pt x="2542" y="1225362"/>
                </a:lnTo>
                <a:lnTo>
                  <a:pt x="5401" y="1215804"/>
                </a:lnTo>
                <a:lnTo>
                  <a:pt x="8579" y="1205927"/>
                </a:lnTo>
                <a:lnTo>
                  <a:pt x="12074" y="1196369"/>
                </a:lnTo>
                <a:lnTo>
                  <a:pt x="16840" y="1187448"/>
                </a:lnTo>
                <a:lnTo>
                  <a:pt x="21289" y="1178208"/>
                </a:lnTo>
                <a:lnTo>
                  <a:pt x="26373" y="1168968"/>
                </a:lnTo>
                <a:lnTo>
                  <a:pt x="31774" y="1160366"/>
                </a:lnTo>
                <a:lnTo>
                  <a:pt x="36858" y="1152400"/>
                </a:lnTo>
                <a:lnTo>
                  <a:pt x="42577" y="1144435"/>
                </a:lnTo>
                <a:lnTo>
                  <a:pt x="47661" y="1137107"/>
                </a:lnTo>
                <a:lnTo>
                  <a:pt x="53063" y="1130416"/>
                </a:lnTo>
                <a:lnTo>
                  <a:pt x="62595" y="1118627"/>
                </a:lnTo>
                <a:lnTo>
                  <a:pt x="70221" y="1109706"/>
                </a:lnTo>
                <a:lnTo>
                  <a:pt x="77529" y="1101741"/>
                </a:lnTo>
                <a:lnTo>
                  <a:pt x="107397" y="1100148"/>
                </a:lnTo>
                <a:lnTo>
                  <a:pt x="136948" y="1098874"/>
                </a:lnTo>
                <a:lnTo>
                  <a:pt x="165227" y="1097918"/>
                </a:lnTo>
                <a:lnTo>
                  <a:pt x="193189" y="1097280"/>
                </a:lnTo>
                <a:lnTo>
                  <a:pt x="220197" y="1096962"/>
                </a:lnTo>
                <a:close/>
                <a:moveTo>
                  <a:pt x="441326" y="742950"/>
                </a:moveTo>
                <a:lnTo>
                  <a:pt x="460693" y="742950"/>
                </a:lnTo>
                <a:lnTo>
                  <a:pt x="479108" y="743267"/>
                </a:lnTo>
                <a:lnTo>
                  <a:pt x="497206" y="744220"/>
                </a:lnTo>
                <a:lnTo>
                  <a:pt x="514668" y="745490"/>
                </a:lnTo>
                <a:lnTo>
                  <a:pt x="531178" y="747712"/>
                </a:lnTo>
                <a:lnTo>
                  <a:pt x="547688" y="749935"/>
                </a:lnTo>
                <a:lnTo>
                  <a:pt x="563246" y="752475"/>
                </a:lnTo>
                <a:lnTo>
                  <a:pt x="578486" y="755332"/>
                </a:lnTo>
                <a:lnTo>
                  <a:pt x="593408" y="758507"/>
                </a:lnTo>
                <a:lnTo>
                  <a:pt x="607378" y="762635"/>
                </a:lnTo>
                <a:lnTo>
                  <a:pt x="620713" y="766445"/>
                </a:lnTo>
                <a:lnTo>
                  <a:pt x="633731" y="770890"/>
                </a:lnTo>
                <a:lnTo>
                  <a:pt x="646431" y="775335"/>
                </a:lnTo>
                <a:lnTo>
                  <a:pt x="658496" y="780097"/>
                </a:lnTo>
                <a:lnTo>
                  <a:pt x="669926" y="785495"/>
                </a:lnTo>
                <a:lnTo>
                  <a:pt x="681038" y="790575"/>
                </a:lnTo>
                <a:lnTo>
                  <a:pt x="691833" y="796290"/>
                </a:lnTo>
                <a:lnTo>
                  <a:pt x="701993" y="801687"/>
                </a:lnTo>
                <a:lnTo>
                  <a:pt x="711836" y="807720"/>
                </a:lnTo>
                <a:lnTo>
                  <a:pt x="721361" y="813752"/>
                </a:lnTo>
                <a:lnTo>
                  <a:pt x="729933" y="819785"/>
                </a:lnTo>
                <a:lnTo>
                  <a:pt x="738506" y="825817"/>
                </a:lnTo>
                <a:lnTo>
                  <a:pt x="746443" y="832167"/>
                </a:lnTo>
                <a:lnTo>
                  <a:pt x="754063" y="838517"/>
                </a:lnTo>
                <a:lnTo>
                  <a:pt x="761366" y="844867"/>
                </a:lnTo>
                <a:lnTo>
                  <a:pt x="768351" y="851217"/>
                </a:lnTo>
                <a:lnTo>
                  <a:pt x="774383" y="857567"/>
                </a:lnTo>
                <a:lnTo>
                  <a:pt x="780733" y="864235"/>
                </a:lnTo>
                <a:lnTo>
                  <a:pt x="786448" y="870267"/>
                </a:lnTo>
                <a:lnTo>
                  <a:pt x="791846" y="876617"/>
                </a:lnTo>
                <a:lnTo>
                  <a:pt x="796926" y="882650"/>
                </a:lnTo>
                <a:lnTo>
                  <a:pt x="805816" y="894715"/>
                </a:lnTo>
                <a:lnTo>
                  <a:pt x="813753" y="906145"/>
                </a:lnTo>
                <a:lnTo>
                  <a:pt x="820421" y="916622"/>
                </a:lnTo>
                <a:lnTo>
                  <a:pt x="826136" y="926465"/>
                </a:lnTo>
                <a:lnTo>
                  <a:pt x="830581" y="935355"/>
                </a:lnTo>
                <a:lnTo>
                  <a:pt x="833756" y="942657"/>
                </a:lnTo>
                <a:lnTo>
                  <a:pt x="836613" y="949007"/>
                </a:lnTo>
                <a:lnTo>
                  <a:pt x="838518" y="953452"/>
                </a:lnTo>
                <a:lnTo>
                  <a:pt x="839788" y="957262"/>
                </a:lnTo>
                <a:lnTo>
                  <a:pt x="839788" y="962342"/>
                </a:lnTo>
                <a:lnTo>
                  <a:pt x="839788" y="966787"/>
                </a:lnTo>
                <a:lnTo>
                  <a:pt x="839471" y="971867"/>
                </a:lnTo>
                <a:lnTo>
                  <a:pt x="838836" y="976312"/>
                </a:lnTo>
                <a:lnTo>
                  <a:pt x="838201" y="980757"/>
                </a:lnTo>
                <a:lnTo>
                  <a:pt x="837248" y="985202"/>
                </a:lnTo>
                <a:lnTo>
                  <a:pt x="835978" y="989012"/>
                </a:lnTo>
                <a:lnTo>
                  <a:pt x="834073" y="993457"/>
                </a:lnTo>
                <a:lnTo>
                  <a:pt x="832168" y="997267"/>
                </a:lnTo>
                <a:lnTo>
                  <a:pt x="830263" y="1001077"/>
                </a:lnTo>
                <a:lnTo>
                  <a:pt x="828041" y="1004887"/>
                </a:lnTo>
                <a:lnTo>
                  <a:pt x="825818" y="1008380"/>
                </a:lnTo>
                <a:lnTo>
                  <a:pt x="822643" y="1011872"/>
                </a:lnTo>
                <a:lnTo>
                  <a:pt x="819786" y="1015365"/>
                </a:lnTo>
                <a:lnTo>
                  <a:pt x="816928" y="1018540"/>
                </a:lnTo>
                <a:lnTo>
                  <a:pt x="813753" y="1021715"/>
                </a:lnTo>
                <a:lnTo>
                  <a:pt x="809943" y="1024572"/>
                </a:lnTo>
                <a:lnTo>
                  <a:pt x="806133" y="1027747"/>
                </a:lnTo>
                <a:lnTo>
                  <a:pt x="802323" y="1030605"/>
                </a:lnTo>
                <a:lnTo>
                  <a:pt x="798196" y="1033145"/>
                </a:lnTo>
                <a:lnTo>
                  <a:pt x="789306" y="1038542"/>
                </a:lnTo>
                <a:lnTo>
                  <a:pt x="780098" y="1042987"/>
                </a:lnTo>
                <a:lnTo>
                  <a:pt x="769938" y="1047115"/>
                </a:lnTo>
                <a:lnTo>
                  <a:pt x="758826" y="1051242"/>
                </a:lnTo>
                <a:lnTo>
                  <a:pt x="747396" y="1054735"/>
                </a:lnTo>
                <a:lnTo>
                  <a:pt x="735648" y="1057910"/>
                </a:lnTo>
                <a:lnTo>
                  <a:pt x="722948" y="1061085"/>
                </a:lnTo>
                <a:lnTo>
                  <a:pt x="709931" y="1063625"/>
                </a:lnTo>
                <a:lnTo>
                  <a:pt x="696278" y="1065530"/>
                </a:lnTo>
                <a:lnTo>
                  <a:pt x="682308" y="1067435"/>
                </a:lnTo>
                <a:lnTo>
                  <a:pt x="668021" y="1069022"/>
                </a:lnTo>
                <a:lnTo>
                  <a:pt x="653098" y="1070292"/>
                </a:lnTo>
                <a:lnTo>
                  <a:pt x="637858" y="1071245"/>
                </a:lnTo>
                <a:lnTo>
                  <a:pt x="622618" y="1072515"/>
                </a:lnTo>
                <a:lnTo>
                  <a:pt x="607061" y="1072832"/>
                </a:lnTo>
                <a:lnTo>
                  <a:pt x="590868" y="1073150"/>
                </a:lnTo>
                <a:lnTo>
                  <a:pt x="574676" y="1073150"/>
                </a:lnTo>
                <a:lnTo>
                  <a:pt x="558166" y="1073150"/>
                </a:lnTo>
                <a:lnTo>
                  <a:pt x="525463" y="1072197"/>
                </a:lnTo>
                <a:lnTo>
                  <a:pt x="492126" y="1070292"/>
                </a:lnTo>
                <a:lnTo>
                  <a:pt x="458471" y="1068070"/>
                </a:lnTo>
                <a:lnTo>
                  <a:pt x="425451" y="1065530"/>
                </a:lnTo>
                <a:lnTo>
                  <a:pt x="392431" y="1062355"/>
                </a:lnTo>
                <a:lnTo>
                  <a:pt x="360681" y="1058545"/>
                </a:lnTo>
                <a:lnTo>
                  <a:pt x="329883" y="1054735"/>
                </a:lnTo>
                <a:lnTo>
                  <a:pt x="300038" y="1050925"/>
                </a:lnTo>
                <a:lnTo>
                  <a:pt x="272098" y="1046480"/>
                </a:lnTo>
                <a:lnTo>
                  <a:pt x="245746" y="1042670"/>
                </a:lnTo>
                <a:lnTo>
                  <a:pt x="199708" y="1034732"/>
                </a:lnTo>
                <a:lnTo>
                  <a:pt x="164148" y="1028700"/>
                </a:lnTo>
                <a:lnTo>
                  <a:pt x="141288" y="1023937"/>
                </a:lnTo>
                <a:lnTo>
                  <a:pt x="133351" y="1022350"/>
                </a:lnTo>
                <a:lnTo>
                  <a:pt x="126048" y="1019492"/>
                </a:lnTo>
                <a:lnTo>
                  <a:pt x="119380" y="1016635"/>
                </a:lnTo>
                <a:lnTo>
                  <a:pt x="112713" y="1013142"/>
                </a:lnTo>
                <a:lnTo>
                  <a:pt x="106680" y="1009650"/>
                </a:lnTo>
                <a:lnTo>
                  <a:pt x="101283" y="1006475"/>
                </a:lnTo>
                <a:lnTo>
                  <a:pt x="95885" y="1002665"/>
                </a:lnTo>
                <a:lnTo>
                  <a:pt x="91440" y="998855"/>
                </a:lnTo>
                <a:lnTo>
                  <a:pt x="86995" y="995045"/>
                </a:lnTo>
                <a:lnTo>
                  <a:pt x="82868" y="991235"/>
                </a:lnTo>
                <a:lnTo>
                  <a:pt x="79375" y="987107"/>
                </a:lnTo>
                <a:lnTo>
                  <a:pt x="76200" y="982980"/>
                </a:lnTo>
                <a:lnTo>
                  <a:pt x="73660" y="978535"/>
                </a:lnTo>
                <a:lnTo>
                  <a:pt x="70803" y="974407"/>
                </a:lnTo>
                <a:lnTo>
                  <a:pt x="68580" y="970280"/>
                </a:lnTo>
                <a:lnTo>
                  <a:pt x="66993" y="965517"/>
                </a:lnTo>
                <a:lnTo>
                  <a:pt x="65405" y="961390"/>
                </a:lnTo>
                <a:lnTo>
                  <a:pt x="64135" y="956945"/>
                </a:lnTo>
                <a:lnTo>
                  <a:pt x="63183" y="952182"/>
                </a:lnTo>
                <a:lnTo>
                  <a:pt x="62548" y="947737"/>
                </a:lnTo>
                <a:lnTo>
                  <a:pt x="61913" y="942975"/>
                </a:lnTo>
                <a:lnTo>
                  <a:pt x="61913" y="938212"/>
                </a:lnTo>
                <a:lnTo>
                  <a:pt x="61913" y="933767"/>
                </a:lnTo>
                <a:lnTo>
                  <a:pt x="62230" y="929005"/>
                </a:lnTo>
                <a:lnTo>
                  <a:pt x="62548" y="924242"/>
                </a:lnTo>
                <a:lnTo>
                  <a:pt x="63183" y="919480"/>
                </a:lnTo>
                <a:lnTo>
                  <a:pt x="64135" y="915035"/>
                </a:lnTo>
                <a:lnTo>
                  <a:pt x="66358" y="905510"/>
                </a:lnTo>
                <a:lnTo>
                  <a:pt x="69215" y="896302"/>
                </a:lnTo>
                <a:lnTo>
                  <a:pt x="72708" y="887412"/>
                </a:lnTo>
                <a:lnTo>
                  <a:pt x="76835" y="878205"/>
                </a:lnTo>
                <a:lnTo>
                  <a:pt x="81280" y="869315"/>
                </a:lnTo>
                <a:lnTo>
                  <a:pt x="86043" y="860742"/>
                </a:lnTo>
                <a:lnTo>
                  <a:pt x="90805" y="853122"/>
                </a:lnTo>
                <a:lnTo>
                  <a:pt x="95568" y="845185"/>
                </a:lnTo>
                <a:lnTo>
                  <a:pt x="100965" y="837565"/>
                </a:lnTo>
                <a:lnTo>
                  <a:pt x="105728" y="830897"/>
                </a:lnTo>
                <a:lnTo>
                  <a:pt x="110808" y="824547"/>
                </a:lnTo>
                <a:lnTo>
                  <a:pt x="119698" y="813435"/>
                </a:lnTo>
                <a:lnTo>
                  <a:pt x="126683" y="805497"/>
                </a:lnTo>
                <a:lnTo>
                  <a:pt x="133351" y="798195"/>
                </a:lnTo>
                <a:lnTo>
                  <a:pt x="160973" y="789622"/>
                </a:lnTo>
                <a:lnTo>
                  <a:pt x="187961" y="782320"/>
                </a:lnTo>
                <a:lnTo>
                  <a:pt x="214631" y="775335"/>
                </a:lnTo>
                <a:lnTo>
                  <a:pt x="240348" y="768985"/>
                </a:lnTo>
                <a:lnTo>
                  <a:pt x="265113" y="763905"/>
                </a:lnTo>
                <a:lnTo>
                  <a:pt x="289561" y="759142"/>
                </a:lnTo>
                <a:lnTo>
                  <a:pt x="313056" y="754697"/>
                </a:lnTo>
                <a:lnTo>
                  <a:pt x="336233" y="751522"/>
                </a:lnTo>
                <a:lnTo>
                  <a:pt x="358458" y="748665"/>
                </a:lnTo>
                <a:lnTo>
                  <a:pt x="380048" y="746125"/>
                </a:lnTo>
                <a:lnTo>
                  <a:pt x="401321" y="744537"/>
                </a:lnTo>
                <a:lnTo>
                  <a:pt x="421641" y="743585"/>
                </a:lnTo>
                <a:lnTo>
                  <a:pt x="441326" y="742950"/>
                </a:lnTo>
                <a:close/>
                <a:moveTo>
                  <a:pt x="678926" y="0"/>
                </a:moveTo>
                <a:lnTo>
                  <a:pt x="688455" y="0"/>
                </a:lnTo>
                <a:lnTo>
                  <a:pt x="698620" y="0"/>
                </a:lnTo>
                <a:lnTo>
                  <a:pt x="708785" y="635"/>
                </a:lnTo>
                <a:lnTo>
                  <a:pt x="719903" y="1588"/>
                </a:lnTo>
                <a:lnTo>
                  <a:pt x="731020" y="3494"/>
                </a:lnTo>
                <a:lnTo>
                  <a:pt x="742138" y="6035"/>
                </a:lnTo>
                <a:lnTo>
                  <a:pt x="747856" y="7624"/>
                </a:lnTo>
                <a:lnTo>
                  <a:pt x="753573" y="9212"/>
                </a:lnTo>
                <a:lnTo>
                  <a:pt x="759291" y="11118"/>
                </a:lnTo>
                <a:lnTo>
                  <a:pt x="764691" y="13341"/>
                </a:lnTo>
                <a:lnTo>
                  <a:pt x="770409" y="15565"/>
                </a:lnTo>
                <a:lnTo>
                  <a:pt x="775809" y="18424"/>
                </a:lnTo>
                <a:lnTo>
                  <a:pt x="781527" y="21283"/>
                </a:lnTo>
                <a:lnTo>
                  <a:pt x="786927" y="24459"/>
                </a:lnTo>
                <a:lnTo>
                  <a:pt x="792327" y="27636"/>
                </a:lnTo>
                <a:lnTo>
                  <a:pt x="797727" y="31448"/>
                </a:lnTo>
                <a:lnTo>
                  <a:pt x="802809" y="35577"/>
                </a:lnTo>
                <a:lnTo>
                  <a:pt x="807892" y="40025"/>
                </a:lnTo>
                <a:lnTo>
                  <a:pt x="812656" y="44472"/>
                </a:lnTo>
                <a:lnTo>
                  <a:pt x="817739" y="49237"/>
                </a:lnTo>
                <a:lnTo>
                  <a:pt x="822186" y="54637"/>
                </a:lnTo>
                <a:lnTo>
                  <a:pt x="826950" y="60355"/>
                </a:lnTo>
                <a:lnTo>
                  <a:pt x="831080" y="66390"/>
                </a:lnTo>
                <a:lnTo>
                  <a:pt x="835209" y="72426"/>
                </a:lnTo>
                <a:lnTo>
                  <a:pt x="839339" y="79414"/>
                </a:lnTo>
                <a:lnTo>
                  <a:pt x="843151" y="86403"/>
                </a:lnTo>
                <a:lnTo>
                  <a:pt x="846645" y="93709"/>
                </a:lnTo>
                <a:lnTo>
                  <a:pt x="850139" y="101650"/>
                </a:lnTo>
                <a:lnTo>
                  <a:pt x="853315" y="110227"/>
                </a:lnTo>
                <a:lnTo>
                  <a:pt x="855857" y="118486"/>
                </a:lnTo>
                <a:lnTo>
                  <a:pt x="858398" y="127698"/>
                </a:lnTo>
                <a:lnTo>
                  <a:pt x="860939" y="137545"/>
                </a:lnTo>
                <a:lnTo>
                  <a:pt x="863163" y="147393"/>
                </a:lnTo>
                <a:lnTo>
                  <a:pt x="864751" y="158193"/>
                </a:lnTo>
                <a:lnTo>
                  <a:pt x="866021" y="168994"/>
                </a:lnTo>
                <a:lnTo>
                  <a:pt x="867292" y="180429"/>
                </a:lnTo>
                <a:lnTo>
                  <a:pt x="867927" y="192500"/>
                </a:lnTo>
                <a:lnTo>
                  <a:pt x="868563" y="204889"/>
                </a:lnTo>
                <a:lnTo>
                  <a:pt x="868563" y="217595"/>
                </a:lnTo>
                <a:lnTo>
                  <a:pt x="868245" y="230937"/>
                </a:lnTo>
                <a:lnTo>
                  <a:pt x="867610" y="268103"/>
                </a:lnTo>
                <a:lnTo>
                  <a:pt x="867610" y="303998"/>
                </a:lnTo>
                <a:lnTo>
                  <a:pt x="868245" y="337987"/>
                </a:lnTo>
                <a:lnTo>
                  <a:pt x="869516" y="371023"/>
                </a:lnTo>
                <a:lnTo>
                  <a:pt x="871739" y="402472"/>
                </a:lnTo>
                <a:lnTo>
                  <a:pt x="874280" y="432331"/>
                </a:lnTo>
                <a:lnTo>
                  <a:pt x="877457" y="461238"/>
                </a:lnTo>
                <a:lnTo>
                  <a:pt x="880951" y="488557"/>
                </a:lnTo>
                <a:lnTo>
                  <a:pt x="885716" y="514605"/>
                </a:lnTo>
                <a:lnTo>
                  <a:pt x="890163" y="539699"/>
                </a:lnTo>
                <a:lnTo>
                  <a:pt x="895563" y="563206"/>
                </a:lnTo>
                <a:lnTo>
                  <a:pt x="900963" y="586077"/>
                </a:lnTo>
                <a:lnTo>
                  <a:pt x="906998" y="607043"/>
                </a:lnTo>
                <a:lnTo>
                  <a:pt x="913033" y="627690"/>
                </a:lnTo>
                <a:lnTo>
                  <a:pt x="919386" y="647068"/>
                </a:lnTo>
                <a:lnTo>
                  <a:pt x="926057" y="665174"/>
                </a:lnTo>
                <a:lnTo>
                  <a:pt x="933045" y="682645"/>
                </a:lnTo>
                <a:lnTo>
                  <a:pt x="940034" y="698846"/>
                </a:lnTo>
                <a:lnTo>
                  <a:pt x="947022" y="714411"/>
                </a:lnTo>
                <a:lnTo>
                  <a:pt x="954645" y="729023"/>
                </a:lnTo>
                <a:lnTo>
                  <a:pt x="961634" y="742682"/>
                </a:lnTo>
                <a:lnTo>
                  <a:pt x="968940" y="755389"/>
                </a:lnTo>
                <a:lnTo>
                  <a:pt x="976246" y="767460"/>
                </a:lnTo>
                <a:lnTo>
                  <a:pt x="983234" y="778895"/>
                </a:lnTo>
                <a:lnTo>
                  <a:pt x="990540" y="789696"/>
                </a:lnTo>
                <a:lnTo>
                  <a:pt x="997211" y="799861"/>
                </a:lnTo>
                <a:lnTo>
                  <a:pt x="1010869" y="818285"/>
                </a:lnTo>
                <a:lnTo>
                  <a:pt x="1022940" y="833850"/>
                </a:lnTo>
                <a:lnTo>
                  <a:pt x="1033740" y="847827"/>
                </a:lnTo>
                <a:lnTo>
                  <a:pt x="1041999" y="859263"/>
                </a:lnTo>
                <a:lnTo>
                  <a:pt x="1050258" y="871334"/>
                </a:lnTo>
                <a:lnTo>
                  <a:pt x="1058517" y="883722"/>
                </a:lnTo>
                <a:lnTo>
                  <a:pt x="1066141" y="896746"/>
                </a:lnTo>
                <a:lnTo>
                  <a:pt x="1073764" y="911041"/>
                </a:lnTo>
                <a:lnTo>
                  <a:pt x="1080752" y="925653"/>
                </a:lnTo>
                <a:lnTo>
                  <a:pt x="1084247" y="933277"/>
                </a:lnTo>
                <a:lnTo>
                  <a:pt x="1087423" y="940900"/>
                </a:lnTo>
                <a:lnTo>
                  <a:pt x="1090282" y="949160"/>
                </a:lnTo>
                <a:lnTo>
                  <a:pt x="1093458" y="957736"/>
                </a:lnTo>
                <a:lnTo>
                  <a:pt x="1096317" y="966313"/>
                </a:lnTo>
                <a:lnTo>
                  <a:pt x="1098858" y="975207"/>
                </a:lnTo>
                <a:lnTo>
                  <a:pt x="1101400" y="984420"/>
                </a:lnTo>
                <a:lnTo>
                  <a:pt x="1104258" y="993949"/>
                </a:lnTo>
                <a:lnTo>
                  <a:pt x="1106482" y="1003797"/>
                </a:lnTo>
                <a:lnTo>
                  <a:pt x="1108388" y="1013962"/>
                </a:lnTo>
                <a:lnTo>
                  <a:pt x="1110294" y="1024127"/>
                </a:lnTo>
                <a:lnTo>
                  <a:pt x="1111882" y="1034927"/>
                </a:lnTo>
                <a:lnTo>
                  <a:pt x="1113470" y="1046045"/>
                </a:lnTo>
                <a:lnTo>
                  <a:pt x="1115376" y="1057798"/>
                </a:lnTo>
                <a:lnTo>
                  <a:pt x="1116329" y="1069552"/>
                </a:lnTo>
                <a:lnTo>
                  <a:pt x="1117282" y="1081623"/>
                </a:lnTo>
                <a:lnTo>
                  <a:pt x="1118235" y="1094329"/>
                </a:lnTo>
                <a:lnTo>
                  <a:pt x="1118553" y="1107670"/>
                </a:lnTo>
                <a:lnTo>
                  <a:pt x="1118870" y="1121012"/>
                </a:lnTo>
                <a:lnTo>
                  <a:pt x="1119188" y="1134671"/>
                </a:lnTo>
                <a:lnTo>
                  <a:pt x="1118870" y="1144201"/>
                </a:lnTo>
                <a:lnTo>
                  <a:pt x="1118553" y="1153413"/>
                </a:lnTo>
                <a:lnTo>
                  <a:pt x="1117600" y="1162308"/>
                </a:lnTo>
                <a:lnTo>
                  <a:pt x="1116329" y="1171837"/>
                </a:lnTo>
                <a:lnTo>
                  <a:pt x="1114741" y="1181367"/>
                </a:lnTo>
                <a:lnTo>
                  <a:pt x="1112517" y="1190579"/>
                </a:lnTo>
                <a:lnTo>
                  <a:pt x="1110611" y="1200426"/>
                </a:lnTo>
                <a:lnTo>
                  <a:pt x="1108388" y="1209638"/>
                </a:lnTo>
                <a:lnTo>
                  <a:pt x="1103305" y="1229333"/>
                </a:lnTo>
                <a:lnTo>
                  <a:pt x="1097270" y="1249663"/>
                </a:lnTo>
                <a:lnTo>
                  <a:pt x="1091553" y="1270946"/>
                </a:lnTo>
                <a:lnTo>
                  <a:pt x="1084882" y="1293182"/>
                </a:lnTo>
                <a:lnTo>
                  <a:pt x="1078529" y="1316371"/>
                </a:lnTo>
                <a:lnTo>
                  <a:pt x="1072811" y="1340831"/>
                </a:lnTo>
                <a:lnTo>
                  <a:pt x="1070270" y="1353537"/>
                </a:lnTo>
                <a:lnTo>
                  <a:pt x="1067411" y="1366879"/>
                </a:lnTo>
                <a:lnTo>
                  <a:pt x="1064870" y="1380220"/>
                </a:lnTo>
                <a:lnTo>
                  <a:pt x="1062646" y="1394197"/>
                </a:lnTo>
                <a:lnTo>
                  <a:pt x="1060740" y="1409127"/>
                </a:lnTo>
                <a:lnTo>
                  <a:pt x="1059152" y="1423739"/>
                </a:lnTo>
                <a:lnTo>
                  <a:pt x="1057564" y="1438987"/>
                </a:lnTo>
                <a:lnTo>
                  <a:pt x="1056611" y="1455187"/>
                </a:lnTo>
                <a:lnTo>
                  <a:pt x="1055340" y="1471388"/>
                </a:lnTo>
                <a:lnTo>
                  <a:pt x="1055023" y="1488224"/>
                </a:lnTo>
                <a:lnTo>
                  <a:pt x="1055023" y="1506013"/>
                </a:lnTo>
                <a:lnTo>
                  <a:pt x="1055340" y="1524437"/>
                </a:lnTo>
                <a:lnTo>
                  <a:pt x="1055658" y="1538731"/>
                </a:lnTo>
                <a:lnTo>
                  <a:pt x="1055658" y="1552708"/>
                </a:lnTo>
                <a:lnTo>
                  <a:pt x="1055340" y="1566368"/>
                </a:lnTo>
                <a:lnTo>
                  <a:pt x="1054705" y="1579709"/>
                </a:lnTo>
                <a:lnTo>
                  <a:pt x="1054070" y="1592733"/>
                </a:lnTo>
                <a:lnTo>
                  <a:pt x="1053117" y="1605757"/>
                </a:lnTo>
                <a:lnTo>
                  <a:pt x="1051846" y="1618146"/>
                </a:lnTo>
                <a:lnTo>
                  <a:pt x="1050258" y="1630217"/>
                </a:lnTo>
                <a:lnTo>
                  <a:pt x="1048670" y="1641970"/>
                </a:lnTo>
                <a:lnTo>
                  <a:pt x="1046446" y="1653406"/>
                </a:lnTo>
                <a:lnTo>
                  <a:pt x="1044223" y="1664524"/>
                </a:lnTo>
                <a:lnTo>
                  <a:pt x="1041681" y="1675324"/>
                </a:lnTo>
                <a:lnTo>
                  <a:pt x="1039140" y="1686125"/>
                </a:lnTo>
                <a:lnTo>
                  <a:pt x="1036599" y="1695972"/>
                </a:lnTo>
                <a:lnTo>
                  <a:pt x="1033740" y="1705819"/>
                </a:lnTo>
                <a:lnTo>
                  <a:pt x="1030246" y="1715667"/>
                </a:lnTo>
                <a:lnTo>
                  <a:pt x="1027070" y="1724879"/>
                </a:lnTo>
                <a:lnTo>
                  <a:pt x="1023893" y="1734091"/>
                </a:lnTo>
                <a:lnTo>
                  <a:pt x="1020081" y="1742668"/>
                </a:lnTo>
                <a:lnTo>
                  <a:pt x="1016587" y="1751244"/>
                </a:lnTo>
                <a:lnTo>
                  <a:pt x="1012775" y="1759503"/>
                </a:lnTo>
                <a:lnTo>
                  <a:pt x="1008646" y="1767445"/>
                </a:lnTo>
                <a:lnTo>
                  <a:pt x="1004834" y="1775069"/>
                </a:lnTo>
                <a:lnTo>
                  <a:pt x="1000705" y="1782375"/>
                </a:lnTo>
                <a:lnTo>
                  <a:pt x="996258" y="1789363"/>
                </a:lnTo>
                <a:lnTo>
                  <a:pt x="992128" y="1796352"/>
                </a:lnTo>
                <a:lnTo>
                  <a:pt x="983552" y="1809376"/>
                </a:lnTo>
                <a:lnTo>
                  <a:pt x="974657" y="1821447"/>
                </a:lnTo>
                <a:lnTo>
                  <a:pt x="965763" y="1832565"/>
                </a:lnTo>
                <a:lnTo>
                  <a:pt x="956869" y="1843047"/>
                </a:lnTo>
                <a:lnTo>
                  <a:pt x="947657" y="1852259"/>
                </a:lnTo>
                <a:lnTo>
                  <a:pt x="938763" y="1860836"/>
                </a:lnTo>
                <a:lnTo>
                  <a:pt x="930504" y="1868142"/>
                </a:lnTo>
                <a:lnTo>
                  <a:pt x="921928" y="1875448"/>
                </a:lnTo>
                <a:lnTo>
                  <a:pt x="913669" y="1881166"/>
                </a:lnTo>
                <a:lnTo>
                  <a:pt x="906363" y="1886884"/>
                </a:lnTo>
                <a:lnTo>
                  <a:pt x="899057" y="1891331"/>
                </a:lnTo>
                <a:lnTo>
                  <a:pt x="892386" y="1895461"/>
                </a:lnTo>
                <a:lnTo>
                  <a:pt x="886669" y="1898955"/>
                </a:lnTo>
                <a:lnTo>
                  <a:pt x="876821" y="1903720"/>
                </a:lnTo>
                <a:lnTo>
                  <a:pt x="870469" y="1906579"/>
                </a:lnTo>
                <a:lnTo>
                  <a:pt x="868563" y="1907532"/>
                </a:lnTo>
                <a:lnTo>
                  <a:pt x="856492" y="1909755"/>
                </a:lnTo>
                <a:lnTo>
                  <a:pt x="844104" y="1911979"/>
                </a:lnTo>
                <a:lnTo>
                  <a:pt x="818374" y="1915473"/>
                </a:lnTo>
                <a:lnTo>
                  <a:pt x="792962" y="1918967"/>
                </a:lnTo>
                <a:lnTo>
                  <a:pt x="768821" y="1921509"/>
                </a:lnTo>
                <a:lnTo>
                  <a:pt x="747856" y="1923415"/>
                </a:lnTo>
                <a:lnTo>
                  <a:pt x="731020" y="1924685"/>
                </a:lnTo>
                <a:lnTo>
                  <a:pt x="716091" y="1925638"/>
                </a:lnTo>
                <a:lnTo>
                  <a:pt x="725938" y="1918332"/>
                </a:lnTo>
                <a:lnTo>
                  <a:pt x="734832" y="1911026"/>
                </a:lnTo>
                <a:lnTo>
                  <a:pt x="742138" y="1903720"/>
                </a:lnTo>
                <a:lnTo>
                  <a:pt x="749126" y="1896731"/>
                </a:lnTo>
                <a:lnTo>
                  <a:pt x="754844" y="1889743"/>
                </a:lnTo>
                <a:lnTo>
                  <a:pt x="759926" y="1883072"/>
                </a:lnTo>
                <a:lnTo>
                  <a:pt x="764056" y="1876084"/>
                </a:lnTo>
                <a:lnTo>
                  <a:pt x="767868" y="1869413"/>
                </a:lnTo>
                <a:lnTo>
                  <a:pt x="770726" y="1863060"/>
                </a:lnTo>
                <a:lnTo>
                  <a:pt x="772632" y="1856389"/>
                </a:lnTo>
                <a:lnTo>
                  <a:pt x="774221" y="1850353"/>
                </a:lnTo>
                <a:lnTo>
                  <a:pt x="775491" y="1844000"/>
                </a:lnTo>
                <a:lnTo>
                  <a:pt x="776127" y="1837965"/>
                </a:lnTo>
                <a:lnTo>
                  <a:pt x="776444" y="1831612"/>
                </a:lnTo>
                <a:lnTo>
                  <a:pt x="776127" y="1825894"/>
                </a:lnTo>
                <a:lnTo>
                  <a:pt x="775809" y="1819858"/>
                </a:lnTo>
                <a:lnTo>
                  <a:pt x="775491" y="1814141"/>
                </a:lnTo>
                <a:lnTo>
                  <a:pt x="774538" y="1808423"/>
                </a:lnTo>
                <a:lnTo>
                  <a:pt x="772950" y="1796987"/>
                </a:lnTo>
                <a:lnTo>
                  <a:pt x="771044" y="1785869"/>
                </a:lnTo>
                <a:lnTo>
                  <a:pt x="769774" y="1775069"/>
                </a:lnTo>
                <a:lnTo>
                  <a:pt x="769456" y="1769986"/>
                </a:lnTo>
                <a:lnTo>
                  <a:pt x="769456" y="1764268"/>
                </a:lnTo>
                <a:lnTo>
                  <a:pt x="769774" y="1759186"/>
                </a:lnTo>
                <a:lnTo>
                  <a:pt x="770409" y="1753786"/>
                </a:lnTo>
                <a:lnTo>
                  <a:pt x="771362" y="1748385"/>
                </a:lnTo>
                <a:lnTo>
                  <a:pt x="772950" y="1742985"/>
                </a:lnTo>
                <a:lnTo>
                  <a:pt x="774856" y="1737903"/>
                </a:lnTo>
                <a:lnTo>
                  <a:pt x="777715" y="1732820"/>
                </a:lnTo>
                <a:lnTo>
                  <a:pt x="783432" y="1723608"/>
                </a:lnTo>
                <a:lnTo>
                  <a:pt x="789150" y="1715031"/>
                </a:lnTo>
                <a:lnTo>
                  <a:pt x="795503" y="1707090"/>
                </a:lnTo>
                <a:lnTo>
                  <a:pt x="801539" y="1699466"/>
                </a:lnTo>
                <a:lnTo>
                  <a:pt x="814245" y="1684854"/>
                </a:lnTo>
                <a:lnTo>
                  <a:pt x="826315" y="1671512"/>
                </a:lnTo>
                <a:lnTo>
                  <a:pt x="831715" y="1665159"/>
                </a:lnTo>
                <a:lnTo>
                  <a:pt x="837433" y="1658488"/>
                </a:lnTo>
                <a:lnTo>
                  <a:pt x="842198" y="1652135"/>
                </a:lnTo>
                <a:lnTo>
                  <a:pt x="846645" y="1645464"/>
                </a:lnTo>
                <a:lnTo>
                  <a:pt x="851092" y="1638476"/>
                </a:lnTo>
                <a:lnTo>
                  <a:pt x="854268" y="1631805"/>
                </a:lnTo>
                <a:lnTo>
                  <a:pt x="857127" y="1624816"/>
                </a:lnTo>
                <a:lnTo>
                  <a:pt x="858080" y="1621322"/>
                </a:lnTo>
                <a:lnTo>
                  <a:pt x="859033" y="1617510"/>
                </a:lnTo>
                <a:lnTo>
                  <a:pt x="860304" y="1612428"/>
                </a:lnTo>
                <a:lnTo>
                  <a:pt x="860621" y="1607663"/>
                </a:lnTo>
                <a:lnTo>
                  <a:pt x="860621" y="1602580"/>
                </a:lnTo>
                <a:lnTo>
                  <a:pt x="860304" y="1598133"/>
                </a:lnTo>
                <a:lnTo>
                  <a:pt x="859351" y="1593686"/>
                </a:lnTo>
                <a:lnTo>
                  <a:pt x="858080" y="1589239"/>
                </a:lnTo>
                <a:lnTo>
                  <a:pt x="856810" y="1584792"/>
                </a:lnTo>
                <a:lnTo>
                  <a:pt x="855221" y="1580344"/>
                </a:lnTo>
                <a:lnTo>
                  <a:pt x="853315" y="1576533"/>
                </a:lnTo>
                <a:lnTo>
                  <a:pt x="851092" y="1572403"/>
                </a:lnTo>
                <a:lnTo>
                  <a:pt x="846009" y="1564462"/>
                </a:lnTo>
                <a:lnTo>
                  <a:pt x="840292" y="1556520"/>
                </a:lnTo>
                <a:lnTo>
                  <a:pt x="834256" y="1549214"/>
                </a:lnTo>
                <a:lnTo>
                  <a:pt x="822186" y="1534284"/>
                </a:lnTo>
                <a:lnTo>
                  <a:pt x="816786" y="1527296"/>
                </a:lnTo>
                <a:lnTo>
                  <a:pt x="811386" y="1519990"/>
                </a:lnTo>
                <a:lnTo>
                  <a:pt x="808844" y="1516495"/>
                </a:lnTo>
                <a:lnTo>
                  <a:pt x="806939" y="1512683"/>
                </a:lnTo>
                <a:lnTo>
                  <a:pt x="805033" y="1508872"/>
                </a:lnTo>
                <a:lnTo>
                  <a:pt x="803444" y="1505377"/>
                </a:lnTo>
                <a:lnTo>
                  <a:pt x="802174" y="1501565"/>
                </a:lnTo>
                <a:lnTo>
                  <a:pt x="800903" y="1497436"/>
                </a:lnTo>
                <a:lnTo>
                  <a:pt x="800268" y="1493624"/>
                </a:lnTo>
                <a:lnTo>
                  <a:pt x="799950" y="1489812"/>
                </a:lnTo>
                <a:lnTo>
                  <a:pt x="799950" y="1481553"/>
                </a:lnTo>
                <a:lnTo>
                  <a:pt x="800903" y="1473929"/>
                </a:lnTo>
                <a:lnTo>
                  <a:pt x="802491" y="1466623"/>
                </a:lnTo>
                <a:lnTo>
                  <a:pt x="804397" y="1459635"/>
                </a:lnTo>
                <a:lnTo>
                  <a:pt x="806939" y="1452964"/>
                </a:lnTo>
                <a:lnTo>
                  <a:pt x="809797" y="1446928"/>
                </a:lnTo>
                <a:lnTo>
                  <a:pt x="813292" y="1440893"/>
                </a:lnTo>
                <a:lnTo>
                  <a:pt x="817421" y="1435175"/>
                </a:lnTo>
                <a:lnTo>
                  <a:pt x="821550" y="1429775"/>
                </a:lnTo>
                <a:lnTo>
                  <a:pt x="825998" y="1424692"/>
                </a:lnTo>
                <a:lnTo>
                  <a:pt x="830762" y="1419610"/>
                </a:lnTo>
                <a:lnTo>
                  <a:pt x="835527" y="1414845"/>
                </a:lnTo>
                <a:lnTo>
                  <a:pt x="840927" y="1410080"/>
                </a:lnTo>
                <a:lnTo>
                  <a:pt x="846327" y="1405315"/>
                </a:lnTo>
                <a:lnTo>
                  <a:pt x="857127" y="1396739"/>
                </a:lnTo>
                <a:lnTo>
                  <a:pt x="868245" y="1387844"/>
                </a:lnTo>
                <a:lnTo>
                  <a:pt x="879045" y="1378950"/>
                </a:lnTo>
                <a:lnTo>
                  <a:pt x="884445" y="1374820"/>
                </a:lnTo>
                <a:lnTo>
                  <a:pt x="889210" y="1370055"/>
                </a:lnTo>
                <a:lnTo>
                  <a:pt x="893657" y="1365608"/>
                </a:lnTo>
                <a:lnTo>
                  <a:pt x="898422" y="1360526"/>
                </a:lnTo>
                <a:lnTo>
                  <a:pt x="902233" y="1355761"/>
                </a:lnTo>
                <a:lnTo>
                  <a:pt x="906363" y="1350996"/>
                </a:lnTo>
                <a:lnTo>
                  <a:pt x="909539" y="1345596"/>
                </a:lnTo>
                <a:lnTo>
                  <a:pt x="912398" y="1340196"/>
                </a:lnTo>
                <a:lnTo>
                  <a:pt x="914622" y="1334160"/>
                </a:lnTo>
                <a:lnTo>
                  <a:pt x="916527" y="1328442"/>
                </a:lnTo>
                <a:lnTo>
                  <a:pt x="918116" y="1321771"/>
                </a:lnTo>
                <a:lnTo>
                  <a:pt x="918433" y="1315418"/>
                </a:lnTo>
                <a:lnTo>
                  <a:pt x="918751" y="1309700"/>
                </a:lnTo>
                <a:lnTo>
                  <a:pt x="918433" y="1304300"/>
                </a:lnTo>
                <a:lnTo>
                  <a:pt x="918116" y="1298900"/>
                </a:lnTo>
                <a:lnTo>
                  <a:pt x="917163" y="1294135"/>
                </a:lnTo>
                <a:lnTo>
                  <a:pt x="916527" y="1289053"/>
                </a:lnTo>
                <a:lnTo>
                  <a:pt x="915257" y="1284606"/>
                </a:lnTo>
                <a:lnTo>
                  <a:pt x="913986" y="1279841"/>
                </a:lnTo>
                <a:lnTo>
                  <a:pt x="912716" y="1275394"/>
                </a:lnTo>
                <a:lnTo>
                  <a:pt x="911127" y="1271264"/>
                </a:lnTo>
                <a:lnTo>
                  <a:pt x="909222" y="1266817"/>
                </a:lnTo>
                <a:lnTo>
                  <a:pt x="907316" y="1263005"/>
                </a:lnTo>
                <a:lnTo>
                  <a:pt x="904775" y="1259193"/>
                </a:lnTo>
                <a:lnTo>
                  <a:pt x="900328" y="1251887"/>
                </a:lnTo>
                <a:lnTo>
                  <a:pt x="895245" y="1244581"/>
                </a:lnTo>
                <a:lnTo>
                  <a:pt x="889210" y="1238545"/>
                </a:lnTo>
                <a:lnTo>
                  <a:pt x="883492" y="1232192"/>
                </a:lnTo>
                <a:lnTo>
                  <a:pt x="876821" y="1226474"/>
                </a:lnTo>
                <a:lnTo>
                  <a:pt x="870469" y="1220756"/>
                </a:lnTo>
                <a:lnTo>
                  <a:pt x="863798" y="1215674"/>
                </a:lnTo>
                <a:lnTo>
                  <a:pt x="857127" y="1210909"/>
                </a:lnTo>
                <a:lnTo>
                  <a:pt x="844421" y="1201379"/>
                </a:lnTo>
                <a:lnTo>
                  <a:pt x="832351" y="1192167"/>
                </a:lnTo>
                <a:lnTo>
                  <a:pt x="826950" y="1187720"/>
                </a:lnTo>
                <a:lnTo>
                  <a:pt x="821550" y="1182955"/>
                </a:lnTo>
                <a:lnTo>
                  <a:pt x="817421" y="1178508"/>
                </a:lnTo>
                <a:lnTo>
                  <a:pt x="813292" y="1173743"/>
                </a:lnTo>
                <a:lnTo>
                  <a:pt x="810115" y="1168978"/>
                </a:lnTo>
                <a:lnTo>
                  <a:pt x="808844" y="1166437"/>
                </a:lnTo>
                <a:lnTo>
                  <a:pt x="807892" y="1163896"/>
                </a:lnTo>
                <a:lnTo>
                  <a:pt x="806939" y="1161355"/>
                </a:lnTo>
                <a:lnTo>
                  <a:pt x="806303" y="1158813"/>
                </a:lnTo>
                <a:lnTo>
                  <a:pt x="805986" y="1155954"/>
                </a:lnTo>
                <a:lnTo>
                  <a:pt x="805668" y="1153413"/>
                </a:lnTo>
                <a:lnTo>
                  <a:pt x="805986" y="1150237"/>
                </a:lnTo>
                <a:lnTo>
                  <a:pt x="806303" y="1147378"/>
                </a:lnTo>
                <a:lnTo>
                  <a:pt x="806939" y="1144519"/>
                </a:lnTo>
                <a:lnTo>
                  <a:pt x="807574" y="1141660"/>
                </a:lnTo>
                <a:lnTo>
                  <a:pt x="808844" y="1138166"/>
                </a:lnTo>
                <a:lnTo>
                  <a:pt x="810433" y="1134989"/>
                </a:lnTo>
                <a:lnTo>
                  <a:pt x="812021" y="1131495"/>
                </a:lnTo>
                <a:lnTo>
                  <a:pt x="814562" y="1128001"/>
                </a:lnTo>
                <a:lnTo>
                  <a:pt x="817103" y="1124189"/>
                </a:lnTo>
                <a:lnTo>
                  <a:pt x="819962" y="1120694"/>
                </a:lnTo>
                <a:lnTo>
                  <a:pt x="826633" y="1112753"/>
                </a:lnTo>
                <a:lnTo>
                  <a:pt x="839656" y="1098141"/>
                </a:lnTo>
                <a:lnTo>
                  <a:pt x="851727" y="1084164"/>
                </a:lnTo>
                <a:lnTo>
                  <a:pt x="862210" y="1069869"/>
                </a:lnTo>
                <a:lnTo>
                  <a:pt x="866974" y="1063198"/>
                </a:lnTo>
                <a:lnTo>
                  <a:pt x="871739" y="1056210"/>
                </a:lnTo>
                <a:lnTo>
                  <a:pt x="875869" y="1049539"/>
                </a:lnTo>
                <a:lnTo>
                  <a:pt x="879680" y="1042868"/>
                </a:lnTo>
                <a:lnTo>
                  <a:pt x="883810" y="1035880"/>
                </a:lnTo>
                <a:lnTo>
                  <a:pt x="886986" y="1029527"/>
                </a:lnTo>
                <a:lnTo>
                  <a:pt x="890163" y="1023174"/>
                </a:lnTo>
                <a:lnTo>
                  <a:pt x="893022" y="1016821"/>
                </a:lnTo>
                <a:lnTo>
                  <a:pt x="895880" y="1010467"/>
                </a:lnTo>
                <a:lnTo>
                  <a:pt x="898422" y="1004114"/>
                </a:lnTo>
                <a:lnTo>
                  <a:pt x="900328" y="997761"/>
                </a:lnTo>
                <a:lnTo>
                  <a:pt x="902233" y="992043"/>
                </a:lnTo>
                <a:lnTo>
                  <a:pt x="903822" y="985690"/>
                </a:lnTo>
                <a:lnTo>
                  <a:pt x="905092" y="979972"/>
                </a:lnTo>
                <a:lnTo>
                  <a:pt x="906681" y="973937"/>
                </a:lnTo>
                <a:lnTo>
                  <a:pt x="907634" y="968219"/>
                </a:lnTo>
                <a:lnTo>
                  <a:pt x="908269" y="962184"/>
                </a:lnTo>
                <a:lnTo>
                  <a:pt x="908586" y="956466"/>
                </a:lnTo>
                <a:lnTo>
                  <a:pt x="908904" y="950748"/>
                </a:lnTo>
                <a:lnTo>
                  <a:pt x="908904" y="945348"/>
                </a:lnTo>
                <a:lnTo>
                  <a:pt x="908904" y="939630"/>
                </a:lnTo>
                <a:lnTo>
                  <a:pt x="908586" y="934230"/>
                </a:lnTo>
                <a:lnTo>
                  <a:pt x="907951" y="928512"/>
                </a:lnTo>
                <a:lnTo>
                  <a:pt x="906998" y="923429"/>
                </a:lnTo>
                <a:lnTo>
                  <a:pt x="905728" y="917712"/>
                </a:lnTo>
                <a:lnTo>
                  <a:pt x="904775" y="912629"/>
                </a:lnTo>
                <a:lnTo>
                  <a:pt x="901916" y="902146"/>
                </a:lnTo>
                <a:lnTo>
                  <a:pt x="898422" y="891981"/>
                </a:lnTo>
                <a:lnTo>
                  <a:pt x="893657" y="882134"/>
                </a:lnTo>
                <a:lnTo>
                  <a:pt x="888892" y="872287"/>
                </a:lnTo>
                <a:lnTo>
                  <a:pt x="883492" y="863074"/>
                </a:lnTo>
                <a:lnTo>
                  <a:pt x="877139" y="853862"/>
                </a:lnTo>
                <a:lnTo>
                  <a:pt x="870151" y="844650"/>
                </a:lnTo>
                <a:lnTo>
                  <a:pt x="862845" y="835756"/>
                </a:lnTo>
                <a:lnTo>
                  <a:pt x="854904" y="826862"/>
                </a:lnTo>
                <a:lnTo>
                  <a:pt x="846645" y="818602"/>
                </a:lnTo>
                <a:lnTo>
                  <a:pt x="838068" y="810026"/>
                </a:lnTo>
                <a:lnTo>
                  <a:pt x="828856" y="801767"/>
                </a:lnTo>
                <a:lnTo>
                  <a:pt x="819327" y="794143"/>
                </a:lnTo>
                <a:lnTo>
                  <a:pt x="809480" y="786201"/>
                </a:lnTo>
                <a:lnTo>
                  <a:pt x="799315" y="778260"/>
                </a:lnTo>
                <a:lnTo>
                  <a:pt x="788833" y="770954"/>
                </a:lnTo>
                <a:lnTo>
                  <a:pt x="778032" y="763648"/>
                </a:lnTo>
                <a:lnTo>
                  <a:pt x="767550" y="756024"/>
                </a:lnTo>
                <a:lnTo>
                  <a:pt x="756432" y="749353"/>
                </a:lnTo>
                <a:lnTo>
                  <a:pt x="745315" y="742047"/>
                </a:lnTo>
                <a:lnTo>
                  <a:pt x="722444" y="728705"/>
                </a:lnTo>
                <a:lnTo>
                  <a:pt x="699573" y="715682"/>
                </a:lnTo>
                <a:lnTo>
                  <a:pt x="677020" y="703293"/>
                </a:lnTo>
                <a:lnTo>
                  <a:pt x="654467" y="690904"/>
                </a:lnTo>
                <a:lnTo>
                  <a:pt x="611266" y="667715"/>
                </a:lnTo>
                <a:lnTo>
                  <a:pt x="591254" y="656597"/>
                </a:lnTo>
                <a:lnTo>
                  <a:pt x="572831" y="645479"/>
                </a:lnTo>
                <a:lnTo>
                  <a:pt x="563937" y="640079"/>
                </a:lnTo>
                <a:lnTo>
                  <a:pt x="555678" y="634997"/>
                </a:lnTo>
                <a:lnTo>
                  <a:pt x="548054" y="629279"/>
                </a:lnTo>
                <a:lnTo>
                  <a:pt x="540430" y="624196"/>
                </a:lnTo>
                <a:lnTo>
                  <a:pt x="533760" y="618796"/>
                </a:lnTo>
                <a:lnTo>
                  <a:pt x="527724" y="613714"/>
                </a:lnTo>
                <a:lnTo>
                  <a:pt x="521689" y="608949"/>
                </a:lnTo>
                <a:lnTo>
                  <a:pt x="516924" y="603549"/>
                </a:lnTo>
                <a:lnTo>
                  <a:pt x="512477" y="598466"/>
                </a:lnTo>
                <a:lnTo>
                  <a:pt x="508983" y="593066"/>
                </a:lnTo>
                <a:lnTo>
                  <a:pt x="506124" y="588301"/>
                </a:lnTo>
                <a:lnTo>
                  <a:pt x="503901" y="582901"/>
                </a:lnTo>
                <a:lnTo>
                  <a:pt x="495642" y="557806"/>
                </a:lnTo>
                <a:lnTo>
                  <a:pt x="487701" y="533346"/>
                </a:lnTo>
                <a:lnTo>
                  <a:pt x="481030" y="509522"/>
                </a:lnTo>
                <a:lnTo>
                  <a:pt x="474359" y="486333"/>
                </a:lnTo>
                <a:lnTo>
                  <a:pt x="468959" y="464097"/>
                </a:lnTo>
                <a:lnTo>
                  <a:pt x="463559" y="442496"/>
                </a:lnTo>
                <a:lnTo>
                  <a:pt x="459430" y="421531"/>
                </a:lnTo>
                <a:lnTo>
                  <a:pt x="455618" y="401519"/>
                </a:lnTo>
                <a:lnTo>
                  <a:pt x="452441" y="381824"/>
                </a:lnTo>
                <a:lnTo>
                  <a:pt x="449583" y="362764"/>
                </a:lnTo>
                <a:lnTo>
                  <a:pt x="447677" y="344658"/>
                </a:lnTo>
                <a:lnTo>
                  <a:pt x="446088" y="326869"/>
                </a:lnTo>
                <a:lnTo>
                  <a:pt x="445136" y="310033"/>
                </a:lnTo>
                <a:lnTo>
                  <a:pt x="444500" y="293197"/>
                </a:lnTo>
                <a:lnTo>
                  <a:pt x="444500" y="277632"/>
                </a:lnTo>
                <a:lnTo>
                  <a:pt x="444818" y="262385"/>
                </a:lnTo>
                <a:lnTo>
                  <a:pt x="445771" y="247455"/>
                </a:lnTo>
                <a:lnTo>
                  <a:pt x="447041" y="233478"/>
                </a:lnTo>
                <a:lnTo>
                  <a:pt x="448630" y="220136"/>
                </a:lnTo>
                <a:lnTo>
                  <a:pt x="450536" y="207112"/>
                </a:lnTo>
                <a:lnTo>
                  <a:pt x="452759" y="194724"/>
                </a:lnTo>
                <a:lnTo>
                  <a:pt x="455618" y="182970"/>
                </a:lnTo>
                <a:lnTo>
                  <a:pt x="458794" y="171535"/>
                </a:lnTo>
                <a:lnTo>
                  <a:pt x="461971" y="160417"/>
                </a:lnTo>
                <a:lnTo>
                  <a:pt x="465465" y="149934"/>
                </a:lnTo>
                <a:lnTo>
                  <a:pt x="469595" y="140087"/>
                </a:lnTo>
                <a:lnTo>
                  <a:pt x="473724" y="130557"/>
                </a:lnTo>
                <a:lnTo>
                  <a:pt x="477853" y="121663"/>
                </a:lnTo>
                <a:lnTo>
                  <a:pt x="482618" y="113086"/>
                </a:lnTo>
                <a:lnTo>
                  <a:pt x="487383" y="104827"/>
                </a:lnTo>
                <a:lnTo>
                  <a:pt x="492465" y="97203"/>
                </a:lnTo>
                <a:lnTo>
                  <a:pt x="497548" y="89897"/>
                </a:lnTo>
                <a:lnTo>
                  <a:pt x="502948" y="82908"/>
                </a:lnTo>
                <a:lnTo>
                  <a:pt x="508030" y="76555"/>
                </a:lnTo>
                <a:lnTo>
                  <a:pt x="513748" y="70202"/>
                </a:lnTo>
                <a:lnTo>
                  <a:pt x="519148" y="64802"/>
                </a:lnTo>
                <a:lnTo>
                  <a:pt x="524866" y="59084"/>
                </a:lnTo>
                <a:lnTo>
                  <a:pt x="530266" y="54319"/>
                </a:lnTo>
                <a:lnTo>
                  <a:pt x="536301" y="49237"/>
                </a:lnTo>
                <a:lnTo>
                  <a:pt x="541701" y="45107"/>
                </a:lnTo>
                <a:lnTo>
                  <a:pt x="547736" y="40978"/>
                </a:lnTo>
                <a:lnTo>
                  <a:pt x="553136" y="37166"/>
                </a:lnTo>
                <a:lnTo>
                  <a:pt x="558536" y="33672"/>
                </a:lnTo>
                <a:lnTo>
                  <a:pt x="564254" y="30495"/>
                </a:lnTo>
                <a:lnTo>
                  <a:pt x="575054" y="24459"/>
                </a:lnTo>
                <a:lnTo>
                  <a:pt x="585537" y="20012"/>
                </a:lnTo>
                <a:lnTo>
                  <a:pt x="595066" y="15883"/>
                </a:lnTo>
                <a:lnTo>
                  <a:pt x="603643" y="13024"/>
                </a:lnTo>
                <a:lnTo>
                  <a:pt x="611584" y="10800"/>
                </a:lnTo>
                <a:lnTo>
                  <a:pt x="618572" y="9212"/>
                </a:lnTo>
                <a:lnTo>
                  <a:pt x="623972" y="7941"/>
                </a:lnTo>
                <a:lnTo>
                  <a:pt x="628102" y="7306"/>
                </a:lnTo>
                <a:lnTo>
                  <a:pt x="631596" y="6988"/>
                </a:lnTo>
                <a:lnTo>
                  <a:pt x="634455" y="6353"/>
                </a:lnTo>
                <a:lnTo>
                  <a:pt x="642396" y="4447"/>
                </a:lnTo>
                <a:lnTo>
                  <a:pt x="654467" y="2223"/>
                </a:lnTo>
                <a:lnTo>
                  <a:pt x="661455" y="1588"/>
                </a:lnTo>
                <a:lnTo>
                  <a:pt x="670032" y="635"/>
                </a:lnTo>
                <a:lnTo>
                  <a:pt x="678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216525" y="4752975"/>
            <a:ext cx="995363" cy="995363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0" name="KSO_Shape"/>
          <p:cNvSpPr>
            <a:spLocks noChangeAspect="1"/>
          </p:cNvSpPr>
          <p:nvPr/>
        </p:nvSpPr>
        <p:spPr bwMode="auto">
          <a:xfrm>
            <a:off x="5500688" y="5032375"/>
            <a:ext cx="427038" cy="436563"/>
          </a:xfrm>
          <a:custGeom>
            <a:avLst/>
            <a:gdLst>
              <a:gd name="T0" fmla="*/ 1018488 w 2254250"/>
              <a:gd name="T1" fmla="*/ 1217529 h 2312988"/>
              <a:gd name="T2" fmla="*/ 951021 w 2254250"/>
              <a:gd name="T3" fmla="*/ 1495703 h 2312988"/>
              <a:gd name="T4" fmla="*/ 813587 w 2254250"/>
              <a:gd name="T5" fmla="*/ 1552468 h 2312988"/>
              <a:gd name="T6" fmla="*/ 630721 w 2254250"/>
              <a:gd name="T7" fmla="*/ 1584356 h 2312988"/>
              <a:gd name="T8" fmla="*/ 616637 w 2254250"/>
              <a:gd name="T9" fmla="*/ 1217529 h 2312988"/>
              <a:gd name="T10" fmla="*/ 360535 w 2254250"/>
              <a:gd name="T11" fmla="*/ 1187450 h 2312988"/>
              <a:gd name="T12" fmla="*/ 408440 w 2254250"/>
              <a:gd name="T13" fmla="*/ 1226575 h 2312988"/>
              <a:gd name="T14" fmla="*/ 383920 w 2254250"/>
              <a:gd name="T15" fmla="*/ 1589558 h 2312988"/>
              <a:gd name="T16" fmla="*/ 17028 w 2254250"/>
              <a:gd name="T17" fmla="*/ 1583452 h 2312988"/>
              <a:gd name="T18" fmla="*/ 1816 w 2254250"/>
              <a:gd name="T19" fmla="*/ 1223861 h 2312988"/>
              <a:gd name="T20" fmla="*/ 44272 w 2254250"/>
              <a:gd name="T21" fmla="*/ 1187676 h 2312988"/>
              <a:gd name="T22" fmla="*/ 1501412 w 2254250"/>
              <a:gd name="T23" fmla="*/ 810536 h 2312988"/>
              <a:gd name="T24" fmla="*/ 1551555 w 2254250"/>
              <a:gd name="T25" fmla="*/ 878128 h 2312988"/>
              <a:gd name="T26" fmla="*/ 2150105 w 2254250"/>
              <a:gd name="T27" fmla="*/ 1434290 h 2312988"/>
              <a:gd name="T28" fmla="*/ 2226569 w 2254250"/>
              <a:gd name="T29" fmla="*/ 1485778 h 2312988"/>
              <a:gd name="T30" fmla="*/ 2254250 w 2254250"/>
              <a:gd name="T31" fmla="*/ 2174175 h 2312988"/>
              <a:gd name="T32" fmla="*/ 2222485 w 2254250"/>
              <a:gd name="T33" fmla="*/ 2262407 h 2312988"/>
              <a:gd name="T34" fmla="*/ 2143298 w 2254250"/>
              <a:gd name="T35" fmla="*/ 2310040 h 2312988"/>
              <a:gd name="T36" fmla="*/ 1409065 w 2254250"/>
              <a:gd name="T37" fmla="*/ 2308452 h 2312988"/>
              <a:gd name="T38" fmla="*/ 867013 w 2254250"/>
              <a:gd name="T39" fmla="*/ 1785633 h 2312988"/>
              <a:gd name="T40" fmla="*/ 844550 w 2254250"/>
              <a:gd name="T41" fmla="*/ 1711463 h 2312988"/>
              <a:gd name="T42" fmla="*/ 874500 w 2254250"/>
              <a:gd name="T43" fmla="*/ 1638881 h 2312988"/>
              <a:gd name="T44" fmla="*/ 943703 w 2254250"/>
              <a:gd name="T45" fmla="*/ 1601682 h 2312988"/>
              <a:gd name="T46" fmla="*/ 1020848 w 2254250"/>
              <a:gd name="T47" fmla="*/ 1616879 h 2312988"/>
              <a:gd name="T48" fmla="*/ 1311273 w 2254250"/>
              <a:gd name="T49" fmla="*/ 872231 h 2312988"/>
              <a:gd name="T50" fmla="*/ 1364821 w 2254250"/>
              <a:gd name="T51" fmla="*/ 807134 h 2312988"/>
              <a:gd name="T52" fmla="*/ 1589493 w 2254250"/>
              <a:gd name="T53" fmla="*/ 586241 h 2312988"/>
              <a:gd name="T54" fmla="*/ 1630132 w 2254250"/>
              <a:gd name="T55" fmla="*/ 617084 h 2312988"/>
              <a:gd name="T56" fmla="*/ 1597666 w 2254250"/>
              <a:gd name="T57" fmla="*/ 756104 h 2312988"/>
              <a:gd name="T58" fmla="*/ 1508213 w 2254250"/>
              <a:gd name="T59" fmla="*/ 698274 h 2312988"/>
              <a:gd name="T60" fmla="*/ 1397419 w 2254250"/>
              <a:gd name="T61" fmla="*/ 687161 h 2312988"/>
              <a:gd name="T62" fmla="*/ 1295026 w 2254250"/>
              <a:gd name="T63" fmla="*/ 728663 h 2312988"/>
              <a:gd name="T64" fmla="*/ 1223963 w 2254250"/>
              <a:gd name="T65" fmla="*/ 811213 h 2312988"/>
              <a:gd name="T66" fmla="*/ 1244850 w 2254250"/>
              <a:gd name="T67" fmla="*/ 594859 h 2312988"/>
              <a:gd name="T68" fmla="*/ 995772 w 2254250"/>
              <a:gd name="T69" fmla="*/ 591216 h 2312988"/>
              <a:gd name="T70" fmla="*/ 1022350 w 2254250"/>
              <a:gd name="T71" fmla="*/ 631246 h 2312988"/>
              <a:gd name="T72" fmla="*/ 998725 w 2254250"/>
              <a:gd name="T73" fmla="*/ 986539 h 2312988"/>
              <a:gd name="T74" fmla="*/ 632992 w 2254250"/>
              <a:gd name="T75" fmla="*/ 984278 h 2312988"/>
              <a:gd name="T76" fmla="*/ 613229 w 2254250"/>
              <a:gd name="T77" fmla="*/ 627175 h 2312988"/>
              <a:gd name="T78" fmla="*/ 642760 w 2254250"/>
              <a:gd name="T79" fmla="*/ 589633 h 2312988"/>
              <a:gd name="T80" fmla="*/ 391866 w 2254250"/>
              <a:gd name="T81" fmla="*/ 597096 h 2312988"/>
              <a:gd name="T82" fmla="*/ 409348 w 2254250"/>
              <a:gd name="T83" fmla="*/ 949223 h 2312988"/>
              <a:gd name="T84" fmla="*/ 374611 w 2254250"/>
              <a:gd name="T85" fmla="*/ 991741 h 2312988"/>
              <a:gd name="T86" fmla="*/ 11352 w 2254250"/>
              <a:gd name="T87" fmla="*/ 975910 h 2312988"/>
              <a:gd name="T88" fmla="*/ 3632 w 2254250"/>
              <a:gd name="T89" fmla="*/ 616998 h 2312988"/>
              <a:gd name="T90" fmla="*/ 44272 w 2254250"/>
              <a:gd name="T91" fmla="*/ 586240 h 2312988"/>
              <a:gd name="T92" fmla="*/ 1627408 w 2254250"/>
              <a:gd name="T93" fmla="*/ 25796 h 2312988"/>
              <a:gd name="T94" fmla="*/ 1619235 w 2254250"/>
              <a:gd name="T95" fmla="*/ 393732 h 2312988"/>
              <a:gd name="T96" fmla="*/ 1249845 w 2254250"/>
              <a:gd name="T97" fmla="*/ 402105 h 2312988"/>
              <a:gd name="T98" fmla="*/ 1224871 w 2254250"/>
              <a:gd name="T99" fmla="*/ 39147 h 2312988"/>
              <a:gd name="T100" fmla="*/ 1273230 w 2254250"/>
              <a:gd name="T101" fmla="*/ 0 h 2312988"/>
              <a:gd name="T102" fmla="*/ 1018488 w 2254250"/>
              <a:gd name="T103" fmla="*/ 29869 h 2312988"/>
              <a:gd name="T104" fmla="*/ 1004404 w 2254250"/>
              <a:gd name="T105" fmla="*/ 396900 h 2312988"/>
              <a:gd name="T106" fmla="*/ 634355 w 2254250"/>
              <a:gd name="T107" fmla="*/ 399615 h 2312988"/>
              <a:gd name="T108" fmla="*/ 614819 w 2254250"/>
              <a:gd name="T109" fmla="*/ 34395 h 2312988"/>
              <a:gd name="T110" fmla="*/ 49267 w 2254250"/>
              <a:gd name="T111" fmla="*/ 0 h 2312988"/>
              <a:gd name="T112" fmla="*/ 407531 w 2254250"/>
              <a:gd name="T113" fmla="*/ 34395 h 2312988"/>
              <a:gd name="T114" fmla="*/ 388233 w 2254250"/>
              <a:gd name="T115" fmla="*/ 399615 h 2312988"/>
              <a:gd name="T116" fmla="*/ 20433 w 2254250"/>
              <a:gd name="T117" fmla="*/ 398710 h 2312988"/>
              <a:gd name="T118" fmla="*/ 908 w 2254250"/>
              <a:gd name="T119" fmla="*/ 40278 h 2312988"/>
              <a:gd name="T120" fmla="*/ 39277 w 2254250"/>
              <a:gd name="T121" fmla="*/ 905 h 2312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54250" h="2312988">
                <a:moveTo>
                  <a:pt x="661842" y="1187450"/>
                </a:moveTo>
                <a:lnTo>
                  <a:pt x="973283" y="1187450"/>
                </a:lnTo>
                <a:lnTo>
                  <a:pt x="978280" y="1187676"/>
                </a:lnTo>
                <a:lnTo>
                  <a:pt x="983278" y="1188581"/>
                </a:lnTo>
                <a:lnTo>
                  <a:pt x="988048" y="1189938"/>
                </a:lnTo>
                <a:lnTo>
                  <a:pt x="992364" y="1191295"/>
                </a:lnTo>
                <a:lnTo>
                  <a:pt x="996681" y="1193330"/>
                </a:lnTo>
                <a:lnTo>
                  <a:pt x="1000769" y="1196044"/>
                </a:lnTo>
                <a:lnTo>
                  <a:pt x="1004404" y="1198758"/>
                </a:lnTo>
                <a:lnTo>
                  <a:pt x="1008039" y="1201924"/>
                </a:lnTo>
                <a:lnTo>
                  <a:pt x="1011219" y="1205543"/>
                </a:lnTo>
                <a:lnTo>
                  <a:pt x="1013945" y="1209161"/>
                </a:lnTo>
                <a:lnTo>
                  <a:pt x="1016444" y="1213232"/>
                </a:lnTo>
                <a:lnTo>
                  <a:pt x="1018488" y="1217529"/>
                </a:lnTo>
                <a:lnTo>
                  <a:pt x="1020306" y="1222052"/>
                </a:lnTo>
                <a:lnTo>
                  <a:pt x="1021214" y="1226575"/>
                </a:lnTo>
                <a:lnTo>
                  <a:pt x="1022123" y="1231551"/>
                </a:lnTo>
                <a:lnTo>
                  <a:pt x="1022350" y="1236526"/>
                </a:lnTo>
                <a:lnTo>
                  <a:pt x="1022350" y="1503618"/>
                </a:lnTo>
                <a:lnTo>
                  <a:pt x="1015081" y="1501809"/>
                </a:lnTo>
                <a:lnTo>
                  <a:pt x="1007584" y="1500226"/>
                </a:lnTo>
                <a:lnTo>
                  <a:pt x="1000315" y="1498643"/>
                </a:lnTo>
                <a:lnTo>
                  <a:pt x="992819" y="1497286"/>
                </a:lnTo>
                <a:lnTo>
                  <a:pt x="985095" y="1496607"/>
                </a:lnTo>
                <a:lnTo>
                  <a:pt x="977599" y="1495929"/>
                </a:lnTo>
                <a:lnTo>
                  <a:pt x="969875" y="1495250"/>
                </a:lnTo>
                <a:lnTo>
                  <a:pt x="962152" y="1495250"/>
                </a:lnTo>
                <a:lnTo>
                  <a:pt x="951021" y="1495703"/>
                </a:lnTo>
                <a:lnTo>
                  <a:pt x="940117" y="1496381"/>
                </a:lnTo>
                <a:lnTo>
                  <a:pt x="929213" y="1497738"/>
                </a:lnTo>
                <a:lnTo>
                  <a:pt x="918764" y="1499547"/>
                </a:lnTo>
                <a:lnTo>
                  <a:pt x="908087" y="1502035"/>
                </a:lnTo>
                <a:lnTo>
                  <a:pt x="897637" y="1504749"/>
                </a:lnTo>
                <a:lnTo>
                  <a:pt x="887415" y="1508141"/>
                </a:lnTo>
                <a:lnTo>
                  <a:pt x="877420" y="1511986"/>
                </a:lnTo>
                <a:lnTo>
                  <a:pt x="867652" y="1516509"/>
                </a:lnTo>
                <a:lnTo>
                  <a:pt x="858111" y="1521032"/>
                </a:lnTo>
                <a:lnTo>
                  <a:pt x="848343" y="1526460"/>
                </a:lnTo>
                <a:lnTo>
                  <a:pt x="839483" y="1532114"/>
                </a:lnTo>
                <a:lnTo>
                  <a:pt x="830397" y="1538446"/>
                </a:lnTo>
                <a:lnTo>
                  <a:pt x="821765" y="1545231"/>
                </a:lnTo>
                <a:lnTo>
                  <a:pt x="813587" y="1552468"/>
                </a:lnTo>
                <a:lnTo>
                  <a:pt x="805636" y="1559931"/>
                </a:lnTo>
                <a:lnTo>
                  <a:pt x="801320" y="1564002"/>
                </a:lnTo>
                <a:lnTo>
                  <a:pt x="797458" y="1568299"/>
                </a:lnTo>
                <a:lnTo>
                  <a:pt x="789962" y="1577119"/>
                </a:lnTo>
                <a:lnTo>
                  <a:pt x="783147" y="1586166"/>
                </a:lnTo>
                <a:lnTo>
                  <a:pt x="776559" y="1595438"/>
                </a:lnTo>
                <a:lnTo>
                  <a:pt x="661842" y="1595438"/>
                </a:lnTo>
                <a:lnTo>
                  <a:pt x="656844" y="1595212"/>
                </a:lnTo>
                <a:lnTo>
                  <a:pt x="651847" y="1594307"/>
                </a:lnTo>
                <a:lnTo>
                  <a:pt x="647076" y="1593403"/>
                </a:lnTo>
                <a:lnTo>
                  <a:pt x="642760" y="1591593"/>
                </a:lnTo>
                <a:lnTo>
                  <a:pt x="638444" y="1589558"/>
                </a:lnTo>
                <a:lnTo>
                  <a:pt x="634355" y="1587070"/>
                </a:lnTo>
                <a:lnTo>
                  <a:pt x="630721" y="1584356"/>
                </a:lnTo>
                <a:lnTo>
                  <a:pt x="627086" y="1580964"/>
                </a:lnTo>
                <a:lnTo>
                  <a:pt x="623906" y="1577572"/>
                </a:lnTo>
                <a:lnTo>
                  <a:pt x="621180" y="1573727"/>
                </a:lnTo>
                <a:lnTo>
                  <a:pt x="618681" y="1569882"/>
                </a:lnTo>
                <a:lnTo>
                  <a:pt x="616637" y="1565585"/>
                </a:lnTo>
                <a:lnTo>
                  <a:pt x="614819" y="1560836"/>
                </a:lnTo>
                <a:lnTo>
                  <a:pt x="613683" y="1556313"/>
                </a:lnTo>
                <a:lnTo>
                  <a:pt x="613002" y="1551337"/>
                </a:lnTo>
                <a:lnTo>
                  <a:pt x="612775" y="1546588"/>
                </a:lnTo>
                <a:lnTo>
                  <a:pt x="612775" y="1236526"/>
                </a:lnTo>
                <a:lnTo>
                  <a:pt x="613002" y="1231551"/>
                </a:lnTo>
                <a:lnTo>
                  <a:pt x="613683" y="1226575"/>
                </a:lnTo>
                <a:lnTo>
                  <a:pt x="614819" y="1222052"/>
                </a:lnTo>
                <a:lnTo>
                  <a:pt x="616637" y="1217529"/>
                </a:lnTo>
                <a:lnTo>
                  <a:pt x="618681" y="1213232"/>
                </a:lnTo>
                <a:lnTo>
                  <a:pt x="621180" y="1209161"/>
                </a:lnTo>
                <a:lnTo>
                  <a:pt x="623906" y="1205543"/>
                </a:lnTo>
                <a:lnTo>
                  <a:pt x="627086" y="1201924"/>
                </a:lnTo>
                <a:lnTo>
                  <a:pt x="630721" y="1198758"/>
                </a:lnTo>
                <a:lnTo>
                  <a:pt x="634355" y="1196044"/>
                </a:lnTo>
                <a:lnTo>
                  <a:pt x="638444" y="1193330"/>
                </a:lnTo>
                <a:lnTo>
                  <a:pt x="642760" y="1191295"/>
                </a:lnTo>
                <a:lnTo>
                  <a:pt x="647076" y="1189938"/>
                </a:lnTo>
                <a:lnTo>
                  <a:pt x="651847" y="1188581"/>
                </a:lnTo>
                <a:lnTo>
                  <a:pt x="656844" y="1187676"/>
                </a:lnTo>
                <a:lnTo>
                  <a:pt x="661842" y="1187450"/>
                </a:lnTo>
                <a:close/>
                <a:moveTo>
                  <a:pt x="49267" y="1187450"/>
                </a:moveTo>
                <a:lnTo>
                  <a:pt x="360535" y="1187450"/>
                </a:lnTo>
                <a:lnTo>
                  <a:pt x="365757" y="1187676"/>
                </a:lnTo>
                <a:lnTo>
                  <a:pt x="370524" y="1188581"/>
                </a:lnTo>
                <a:lnTo>
                  <a:pt x="375292" y="1189938"/>
                </a:lnTo>
                <a:lnTo>
                  <a:pt x="379606" y="1191295"/>
                </a:lnTo>
                <a:lnTo>
                  <a:pt x="383920" y="1193330"/>
                </a:lnTo>
                <a:lnTo>
                  <a:pt x="388233" y="1196044"/>
                </a:lnTo>
                <a:lnTo>
                  <a:pt x="391866" y="1198758"/>
                </a:lnTo>
                <a:lnTo>
                  <a:pt x="395271" y="1201924"/>
                </a:lnTo>
                <a:lnTo>
                  <a:pt x="398450" y="1205543"/>
                </a:lnTo>
                <a:lnTo>
                  <a:pt x="401401" y="1209161"/>
                </a:lnTo>
                <a:lnTo>
                  <a:pt x="403672" y="1213232"/>
                </a:lnTo>
                <a:lnTo>
                  <a:pt x="405715" y="1217529"/>
                </a:lnTo>
                <a:lnTo>
                  <a:pt x="407531" y="1222052"/>
                </a:lnTo>
                <a:lnTo>
                  <a:pt x="408440" y="1226575"/>
                </a:lnTo>
                <a:lnTo>
                  <a:pt x="409348" y="1231551"/>
                </a:lnTo>
                <a:lnTo>
                  <a:pt x="409575" y="1236526"/>
                </a:lnTo>
                <a:lnTo>
                  <a:pt x="409575" y="1546588"/>
                </a:lnTo>
                <a:lnTo>
                  <a:pt x="409348" y="1551337"/>
                </a:lnTo>
                <a:lnTo>
                  <a:pt x="408440" y="1556313"/>
                </a:lnTo>
                <a:lnTo>
                  <a:pt x="407531" y="1560836"/>
                </a:lnTo>
                <a:lnTo>
                  <a:pt x="405715" y="1565585"/>
                </a:lnTo>
                <a:lnTo>
                  <a:pt x="403672" y="1569882"/>
                </a:lnTo>
                <a:lnTo>
                  <a:pt x="401401" y="1573727"/>
                </a:lnTo>
                <a:lnTo>
                  <a:pt x="398450" y="1577572"/>
                </a:lnTo>
                <a:lnTo>
                  <a:pt x="395271" y="1580964"/>
                </a:lnTo>
                <a:lnTo>
                  <a:pt x="391866" y="1584356"/>
                </a:lnTo>
                <a:lnTo>
                  <a:pt x="388233" y="1587070"/>
                </a:lnTo>
                <a:lnTo>
                  <a:pt x="383920" y="1589558"/>
                </a:lnTo>
                <a:lnTo>
                  <a:pt x="379606" y="1591593"/>
                </a:lnTo>
                <a:lnTo>
                  <a:pt x="375292" y="1593403"/>
                </a:lnTo>
                <a:lnTo>
                  <a:pt x="370524" y="1594307"/>
                </a:lnTo>
                <a:lnTo>
                  <a:pt x="365757" y="1595212"/>
                </a:lnTo>
                <a:lnTo>
                  <a:pt x="360535" y="1595438"/>
                </a:lnTo>
                <a:lnTo>
                  <a:pt x="49267" y="1595438"/>
                </a:lnTo>
                <a:lnTo>
                  <a:pt x="44272" y="1595212"/>
                </a:lnTo>
                <a:lnTo>
                  <a:pt x="39277" y="1594307"/>
                </a:lnTo>
                <a:lnTo>
                  <a:pt x="35191" y="1593403"/>
                </a:lnTo>
                <a:lnTo>
                  <a:pt x="31331" y="1592046"/>
                </a:lnTo>
                <a:lnTo>
                  <a:pt x="27471" y="1590237"/>
                </a:lnTo>
                <a:lnTo>
                  <a:pt x="23839" y="1588427"/>
                </a:lnTo>
                <a:lnTo>
                  <a:pt x="20433" y="1586166"/>
                </a:lnTo>
                <a:lnTo>
                  <a:pt x="17028" y="1583452"/>
                </a:lnTo>
                <a:lnTo>
                  <a:pt x="14303" y="1580738"/>
                </a:lnTo>
                <a:lnTo>
                  <a:pt x="11352" y="1577572"/>
                </a:lnTo>
                <a:lnTo>
                  <a:pt x="8854" y="1574179"/>
                </a:lnTo>
                <a:lnTo>
                  <a:pt x="6811" y="1570787"/>
                </a:lnTo>
                <a:lnTo>
                  <a:pt x="4768" y="1567168"/>
                </a:lnTo>
                <a:lnTo>
                  <a:pt x="3178" y="1563324"/>
                </a:lnTo>
                <a:lnTo>
                  <a:pt x="1816" y="1559479"/>
                </a:lnTo>
                <a:lnTo>
                  <a:pt x="908" y="1555182"/>
                </a:lnTo>
                <a:lnTo>
                  <a:pt x="227" y="1550885"/>
                </a:lnTo>
                <a:lnTo>
                  <a:pt x="0" y="1546588"/>
                </a:lnTo>
                <a:lnTo>
                  <a:pt x="0" y="1236526"/>
                </a:lnTo>
                <a:lnTo>
                  <a:pt x="227" y="1232003"/>
                </a:lnTo>
                <a:lnTo>
                  <a:pt x="908" y="1227932"/>
                </a:lnTo>
                <a:lnTo>
                  <a:pt x="1816" y="1223861"/>
                </a:lnTo>
                <a:lnTo>
                  <a:pt x="3178" y="1219564"/>
                </a:lnTo>
                <a:lnTo>
                  <a:pt x="4768" y="1215720"/>
                </a:lnTo>
                <a:lnTo>
                  <a:pt x="6811" y="1212101"/>
                </a:lnTo>
                <a:lnTo>
                  <a:pt x="8854" y="1208709"/>
                </a:lnTo>
                <a:lnTo>
                  <a:pt x="11352" y="1205543"/>
                </a:lnTo>
                <a:lnTo>
                  <a:pt x="14303" y="1202377"/>
                </a:lnTo>
                <a:lnTo>
                  <a:pt x="17028" y="1199663"/>
                </a:lnTo>
                <a:lnTo>
                  <a:pt x="20433" y="1196949"/>
                </a:lnTo>
                <a:lnTo>
                  <a:pt x="23839" y="1194687"/>
                </a:lnTo>
                <a:lnTo>
                  <a:pt x="27471" y="1192652"/>
                </a:lnTo>
                <a:lnTo>
                  <a:pt x="31331" y="1191069"/>
                </a:lnTo>
                <a:lnTo>
                  <a:pt x="35191" y="1189486"/>
                </a:lnTo>
                <a:lnTo>
                  <a:pt x="39277" y="1188581"/>
                </a:lnTo>
                <a:lnTo>
                  <a:pt x="44272" y="1187676"/>
                </a:lnTo>
                <a:lnTo>
                  <a:pt x="49267" y="1187450"/>
                </a:lnTo>
                <a:close/>
                <a:moveTo>
                  <a:pt x="1430620" y="788988"/>
                </a:moveTo>
                <a:lnTo>
                  <a:pt x="1436973" y="789215"/>
                </a:lnTo>
                <a:lnTo>
                  <a:pt x="1443553" y="789669"/>
                </a:lnTo>
                <a:lnTo>
                  <a:pt x="1449906" y="790349"/>
                </a:lnTo>
                <a:lnTo>
                  <a:pt x="1456033" y="791483"/>
                </a:lnTo>
                <a:lnTo>
                  <a:pt x="1462386" y="793071"/>
                </a:lnTo>
                <a:lnTo>
                  <a:pt x="1468285" y="794659"/>
                </a:lnTo>
                <a:lnTo>
                  <a:pt x="1474184" y="796700"/>
                </a:lnTo>
                <a:lnTo>
                  <a:pt x="1479857" y="798968"/>
                </a:lnTo>
                <a:lnTo>
                  <a:pt x="1485529" y="801463"/>
                </a:lnTo>
                <a:lnTo>
                  <a:pt x="1490975" y="804185"/>
                </a:lnTo>
                <a:lnTo>
                  <a:pt x="1496420" y="807134"/>
                </a:lnTo>
                <a:lnTo>
                  <a:pt x="1501412" y="810536"/>
                </a:lnTo>
                <a:lnTo>
                  <a:pt x="1506403" y="814165"/>
                </a:lnTo>
                <a:lnTo>
                  <a:pt x="1511168" y="817794"/>
                </a:lnTo>
                <a:lnTo>
                  <a:pt x="1515706" y="821877"/>
                </a:lnTo>
                <a:lnTo>
                  <a:pt x="1520017" y="825960"/>
                </a:lnTo>
                <a:lnTo>
                  <a:pt x="1524555" y="830496"/>
                </a:lnTo>
                <a:lnTo>
                  <a:pt x="1528412" y="835032"/>
                </a:lnTo>
                <a:lnTo>
                  <a:pt x="1532269" y="840023"/>
                </a:lnTo>
                <a:lnTo>
                  <a:pt x="1535673" y="844786"/>
                </a:lnTo>
                <a:lnTo>
                  <a:pt x="1538849" y="850003"/>
                </a:lnTo>
                <a:lnTo>
                  <a:pt x="1542026" y="855219"/>
                </a:lnTo>
                <a:lnTo>
                  <a:pt x="1544976" y="860890"/>
                </a:lnTo>
                <a:lnTo>
                  <a:pt x="1547471" y="866334"/>
                </a:lnTo>
                <a:lnTo>
                  <a:pt x="1549740" y="872231"/>
                </a:lnTo>
                <a:lnTo>
                  <a:pt x="1551555" y="878128"/>
                </a:lnTo>
                <a:lnTo>
                  <a:pt x="1553371" y="884025"/>
                </a:lnTo>
                <a:lnTo>
                  <a:pt x="1554732" y="890150"/>
                </a:lnTo>
                <a:lnTo>
                  <a:pt x="1555867" y="896501"/>
                </a:lnTo>
                <a:lnTo>
                  <a:pt x="1556774" y="902625"/>
                </a:lnTo>
                <a:lnTo>
                  <a:pt x="1557228" y="908976"/>
                </a:lnTo>
                <a:lnTo>
                  <a:pt x="1557455" y="915780"/>
                </a:lnTo>
                <a:lnTo>
                  <a:pt x="1557455" y="1366471"/>
                </a:lnTo>
                <a:lnTo>
                  <a:pt x="2109264" y="1429526"/>
                </a:lnTo>
                <a:lnTo>
                  <a:pt x="2115163" y="1429753"/>
                </a:lnTo>
                <a:lnTo>
                  <a:pt x="2122424" y="1429980"/>
                </a:lnTo>
                <a:lnTo>
                  <a:pt x="2129458" y="1430660"/>
                </a:lnTo>
                <a:lnTo>
                  <a:pt x="2136265" y="1431341"/>
                </a:lnTo>
                <a:lnTo>
                  <a:pt x="2143298" y="1432702"/>
                </a:lnTo>
                <a:lnTo>
                  <a:pt x="2150105" y="1434290"/>
                </a:lnTo>
                <a:lnTo>
                  <a:pt x="2156458" y="1436104"/>
                </a:lnTo>
                <a:lnTo>
                  <a:pt x="2162811" y="1438372"/>
                </a:lnTo>
                <a:lnTo>
                  <a:pt x="2169391" y="1440867"/>
                </a:lnTo>
                <a:lnTo>
                  <a:pt x="2175291" y="1443589"/>
                </a:lnTo>
                <a:lnTo>
                  <a:pt x="2181417" y="1446538"/>
                </a:lnTo>
                <a:lnTo>
                  <a:pt x="2187089" y="1449940"/>
                </a:lnTo>
                <a:lnTo>
                  <a:pt x="2192761" y="1453569"/>
                </a:lnTo>
                <a:lnTo>
                  <a:pt x="2198207" y="1457425"/>
                </a:lnTo>
                <a:lnTo>
                  <a:pt x="2203652" y="1461508"/>
                </a:lnTo>
                <a:lnTo>
                  <a:pt x="2208644" y="1465817"/>
                </a:lnTo>
                <a:lnTo>
                  <a:pt x="2213409" y="1470581"/>
                </a:lnTo>
                <a:lnTo>
                  <a:pt x="2218174" y="1475571"/>
                </a:lnTo>
                <a:lnTo>
                  <a:pt x="2222485" y="1480334"/>
                </a:lnTo>
                <a:lnTo>
                  <a:pt x="2226569" y="1485778"/>
                </a:lnTo>
                <a:lnTo>
                  <a:pt x="2230426" y="1491221"/>
                </a:lnTo>
                <a:lnTo>
                  <a:pt x="2234056" y="1496892"/>
                </a:lnTo>
                <a:lnTo>
                  <a:pt x="2237460" y="1502562"/>
                </a:lnTo>
                <a:lnTo>
                  <a:pt x="2240409" y="1508686"/>
                </a:lnTo>
                <a:lnTo>
                  <a:pt x="2243132" y="1514584"/>
                </a:lnTo>
                <a:lnTo>
                  <a:pt x="2245628" y="1521161"/>
                </a:lnTo>
                <a:lnTo>
                  <a:pt x="2247897" y="1527512"/>
                </a:lnTo>
                <a:lnTo>
                  <a:pt x="2249939" y="1534090"/>
                </a:lnTo>
                <a:lnTo>
                  <a:pt x="2251300" y="1540668"/>
                </a:lnTo>
                <a:lnTo>
                  <a:pt x="2252435" y="1547699"/>
                </a:lnTo>
                <a:lnTo>
                  <a:pt x="2253569" y="1554731"/>
                </a:lnTo>
                <a:lnTo>
                  <a:pt x="2254023" y="1561535"/>
                </a:lnTo>
                <a:lnTo>
                  <a:pt x="2254250" y="1568793"/>
                </a:lnTo>
                <a:lnTo>
                  <a:pt x="2254250" y="2174175"/>
                </a:lnTo>
                <a:lnTo>
                  <a:pt x="2254023" y="2181206"/>
                </a:lnTo>
                <a:lnTo>
                  <a:pt x="2253569" y="2188237"/>
                </a:lnTo>
                <a:lnTo>
                  <a:pt x="2252435" y="2195269"/>
                </a:lnTo>
                <a:lnTo>
                  <a:pt x="2251300" y="2202073"/>
                </a:lnTo>
                <a:lnTo>
                  <a:pt x="2249939" y="2208651"/>
                </a:lnTo>
                <a:lnTo>
                  <a:pt x="2247897" y="2215456"/>
                </a:lnTo>
                <a:lnTo>
                  <a:pt x="2245628" y="2221807"/>
                </a:lnTo>
                <a:lnTo>
                  <a:pt x="2243132" y="2228158"/>
                </a:lnTo>
                <a:lnTo>
                  <a:pt x="2240409" y="2234282"/>
                </a:lnTo>
                <a:lnTo>
                  <a:pt x="2237460" y="2240179"/>
                </a:lnTo>
                <a:lnTo>
                  <a:pt x="2234056" y="2246076"/>
                </a:lnTo>
                <a:lnTo>
                  <a:pt x="2230426" y="2251747"/>
                </a:lnTo>
                <a:lnTo>
                  <a:pt x="2226569" y="2257191"/>
                </a:lnTo>
                <a:lnTo>
                  <a:pt x="2222485" y="2262407"/>
                </a:lnTo>
                <a:lnTo>
                  <a:pt x="2218174" y="2267624"/>
                </a:lnTo>
                <a:lnTo>
                  <a:pt x="2213409" y="2272161"/>
                </a:lnTo>
                <a:lnTo>
                  <a:pt x="2208644" y="2276924"/>
                </a:lnTo>
                <a:lnTo>
                  <a:pt x="2203652" y="2281233"/>
                </a:lnTo>
                <a:lnTo>
                  <a:pt x="2198207" y="2285316"/>
                </a:lnTo>
                <a:lnTo>
                  <a:pt x="2192761" y="2289172"/>
                </a:lnTo>
                <a:lnTo>
                  <a:pt x="2187089" y="2292801"/>
                </a:lnTo>
                <a:lnTo>
                  <a:pt x="2181417" y="2296204"/>
                </a:lnTo>
                <a:lnTo>
                  <a:pt x="2175291" y="2299152"/>
                </a:lnTo>
                <a:lnTo>
                  <a:pt x="2169391" y="2302101"/>
                </a:lnTo>
                <a:lnTo>
                  <a:pt x="2162811" y="2304596"/>
                </a:lnTo>
                <a:lnTo>
                  <a:pt x="2156458" y="2306637"/>
                </a:lnTo>
                <a:lnTo>
                  <a:pt x="2150105" y="2308452"/>
                </a:lnTo>
                <a:lnTo>
                  <a:pt x="2143298" y="2310040"/>
                </a:lnTo>
                <a:lnTo>
                  <a:pt x="2136265" y="2311400"/>
                </a:lnTo>
                <a:lnTo>
                  <a:pt x="2129458" y="2312308"/>
                </a:lnTo>
                <a:lnTo>
                  <a:pt x="2122424" y="2312988"/>
                </a:lnTo>
                <a:lnTo>
                  <a:pt x="2115163" y="2312988"/>
                </a:lnTo>
                <a:lnTo>
                  <a:pt x="1452175" y="2312988"/>
                </a:lnTo>
                <a:lnTo>
                  <a:pt x="1448091" y="2312761"/>
                </a:lnTo>
                <a:lnTo>
                  <a:pt x="1446276" y="2312761"/>
                </a:lnTo>
                <a:lnTo>
                  <a:pt x="1444688" y="2312761"/>
                </a:lnTo>
                <a:lnTo>
                  <a:pt x="1438562" y="2312988"/>
                </a:lnTo>
                <a:lnTo>
                  <a:pt x="1432662" y="2312761"/>
                </a:lnTo>
                <a:lnTo>
                  <a:pt x="1426536" y="2311854"/>
                </a:lnTo>
                <a:lnTo>
                  <a:pt x="1420864" y="2311174"/>
                </a:lnTo>
                <a:lnTo>
                  <a:pt x="1414738" y="2310040"/>
                </a:lnTo>
                <a:lnTo>
                  <a:pt x="1409065" y="2308452"/>
                </a:lnTo>
                <a:lnTo>
                  <a:pt x="1403393" y="2306637"/>
                </a:lnTo>
                <a:lnTo>
                  <a:pt x="1397721" y="2304823"/>
                </a:lnTo>
                <a:lnTo>
                  <a:pt x="1392275" y="2302554"/>
                </a:lnTo>
                <a:lnTo>
                  <a:pt x="1387057" y="2300059"/>
                </a:lnTo>
                <a:lnTo>
                  <a:pt x="1381838" y="2297111"/>
                </a:lnTo>
                <a:lnTo>
                  <a:pt x="1376846" y="2293935"/>
                </a:lnTo>
                <a:lnTo>
                  <a:pt x="1372081" y="2290533"/>
                </a:lnTo>
                <a:lnTo>
                  <a:pt x="1367317" y="2286904"/>
                </a:lnTo>
                <a:lnTo>
                  <a:pt x="1362779" y="2283048"/>
                </a:lnTo>
                <a:lnTo>
                  <a:pt x="1358241" y="2278965"/>
                </a:lnTo>
                <a:lnTo>
                  <a:pt x="878584" y="1799469"/>
                </a:lnTo>
                <a:lnTo>
                  <a:pt x="874500" y="1794933"/>
                </a:lnTo>
                <a:lnTo>
                  <a:pt x="870643" y="1790396"/>
                </a:lnTo>
                <a:lnTo>
                  <a:pt x="867013" y="1785633"/>
                </a:lnTo>
                <a:lnTo>
                  <a:pt x="863609" y="1781097"/>
                </a:lnTo>
                <a:lnTo>
                  <a:pt x="860433" y="1776107"/>
                </a:lnTo>
                <a:lnTo>
                  <a:pt x="857710" y="1771117"/>
                </a:lnTo>
                <a:lnTo>
                  <a:pt x="855214" y="1766126"/>
                </a:lnTo>
                <a:lnTo>
                  <a:pt x="852945" y="1760683"/>
                </a:lnTo>
                <a:lnTo>
                  <a:pt x="850903" y="1755466"/>
                </a:lnTo>
                <a:lnTo>
                  <a:pt x="849088" y="1750249"/>
                </a:lnTo>
                <a:lnTo>
                  <a:pt x="847727" y="1744805"/>
                </a:lnTo>
                <a:lnTo>
                  <a:pt x="846592" y="1739362"/>
                </a:lnTo>
                <a:lnTo>
                  <a:pt x="845458" y="1733691"/>
                </a:lnTo>
                <a:lnTo>
                  <a:pt x="845004" y="1728248"/>
                </a:lnTo>
                <a:lnTo>
                  <a:pt x="844550" y="1722577"/>
                </a:lnTo>
                <a:lnTo>
                  <a:pt x="844550" y="1716907"/>
                </a:lnTo>
                <a:lnTo>
                  <a:pt x="844550" y="1711463"/>
                </a:lnTo>
                <a:lnTo>
                  <a:pt x="845004" y="1705793"/>
                </a:lnTo>
                <a:lnTo>
                  <a:pt x="845458" y="1700122"/>
                </a:lnTo>
                <a:lnTo>
                  <a:pt x="846592" y="1694678"/>
                </a:lnTo>
                <a:lnTo>
                  <a:pt x="847727" y="1689235"/>
                </a:lnTo>
                <a:lnTo>
                  <a:pt x="849088" y="1683564"/>
                </a:lnTo>
                <a:lnTo>
                  <a:pt x="850903" y="1678347"/>
                </a:lnTo>
                <a:lnTo>
                  <a:pt x="852945" y="1673131"/>
                </a:lnTo>
                <a:lnTo>
                  <a:pt x="855214" y="1667914"/>
                </a:lnTo>
                <a:lnTo>
                  <a:pt x="857710" y="1662697"/>
                </a:lnTo>
                <a:lnTo>
                  <a:pt x="860433" y="1657707"/>
                </a:lnTo>
                <a:lnTo>
                  <a:pt x="863609" y="1652717"/>
                </a:lnTo>
                <a:lnTo>
                  <a:pt x="867013" y="1647954"/>
                </a:lnTo>
                <a:lnTo>
                  <a:pt x="870643" y="1643417"/>
                </a:lnTo>
                <a:lnTo>
                  <a:pt x="874500" y="1638881"/>
                </a:lnTo>
                <a:lnTo>
                  <a:pt x="878584" y="1634571"/>
                </a:lnTo>
                <a:lnTo>
                  <a:pt x="882668" y="1630488"/>
                </a:lnTo>
                <a:lnTo>
                  <a:pt x="887206" y="1626632"/>
                </a:lnTo>
                <a:lnTo>
                  <a:pt x="891744" y="1623230"/>
                </a:lnTo>
                <a:lnTo>
                  <a:pt x="896509" y="1619828"/>
                </a:lnTo>
                <a:lnTo>
                  <a:pt x="901047" y="1616879"/>
                </a:lnTo>
                <a:lnTo>
                  <a:pt x="906039" y="1613931"/>
                </a:lnTo>
                <a:lnTo>
                  <a:pt x="911030" y="1611436"/>
                </a:lnTo>
                <a:lnTo>
                  <a:pt x="916249" y="1609167"/>
                </a:lnTo>
                <a:lnTo>
                  <a:pt x="921694" y="1607353"/>
                </a:lnTo>
                <a:lnTo>
                  <a:pt x="927140" y="1605538"/>
                </a:lnTo>
                <a:lnTo>
                  <a:pt x="932585" y="1603951"/>
                </a:lnTo>
                <a:lnTo>
                  <a:pt x="938031" y="1602590"/>
                </a:lnTo>
                <a:lnTo>
                  <a:pt x="943703" y="1601682"/>
                </a:lnTo>
                <a:lnTo>
                  <a:pt x="949376" y="1600775"/>
                </a:lnTo>
                <a:lnTo>
                  <a:pt x="955275" y="1600548"/>
                </a:lnTo>
                <a:lnTo>
                  <a:pt x="960947" y="1600321"/>
                </a:lnTo>
                <a:lnTo>
                  <a:pt x="966847" y="1600548"/>
                </a:lnTo>
                <a:lnTo>
                  <a:pt x="972519" y="1600775"/>
                </a:lnTo>
                <a:lnTo>
                  <a:pt x="978191" y="1601682"/>
                </a:lnTo>
                <a:lnTo>
                  <a:pt x="983864" y="1602590"/>
                </a:lnTo>
                <a:lnTo>
                  <a:pt x="989536" y="1603951"/>
                </a:lnTo>
                <a:lnTo>
                  <a:pt x="994982" y="1605538"/>
                </a:lnTo>
                <a:lnTo>
                  <a:pt x="1000427" y="1607353"/>
                </a:lnTo>
                <a:lnTo>
                  <a:pt x="1005646" y="1609167"/>
                </a:lnTo>
                <a:lnTo>
                  <a:pt x="1010637" y="1611436"/>
                </a:lnTo>
                <a:lnTo>
                  <a:pt x="1015856" y="1613931"/>
                </a:lnTo>
                <a:lnTo>
                  <a:pt x="1020848" y="1616879"/>
                </a:lnTo>
                <a:lnTo>
                  <a:pt x="1025612" y="1619828"/>
                </a:lnTo>
                <a:lnTo>
                  <a:pt x="1030377" y="1623230"/>
                </a:lnTo>
                <a:lnTo>
                  <a:pt x="1034688" y="1626632"/>
                </a:lnTo>
                <a:lnTo>
                  <a:pt x="1038999" y="1630488"/>
                </a:lnTo>
                <a:lnTo>
                  <a:pt x="1043537" y="1634571"/>
                </a:lnTo>
                <a:lnTo>
                  <a:pt x="1303559" y="1894506"/>
                </a:lnTo>
                <a:lnTo>
                  <a:pt x="1303559" y="915780"/>
                </a:lnTo>
                <a:lnTo>
                  <a:pt x="1303786" y="908976"/>
                </a:lnTo>
                <a:lnTo>
                  <a:pt x="1304467" y="902625"/>
                </a:lnTo>
                <a:lnTo>
                  <a:pt x="1305147" y="896501"/>
                </a:lnTo>
                <a:lnTo>
                  <a:pt x="1306282" y="890150"/>
                </a:lnTo>
                <a:lnTo>
                  <a:pt x="1307643" y="884025"/>
                </a:lnTo>
                <a:lnTo>
                  <a:pt x="1309231" y="878128"/>
                </a:lnTo>
                <a:lnTo>
                  <a:pt x="1311273" y="872231"/>
                </a:lnTo>
                <a:lnTo>
                  <a:pt x="1313769" y="866334"/>
                </a:lnTo>
                <a:lnTo>
                  <a:pt x="1316265" y="860890"/>
                </a:lnTo>
                <a:lnTo>
                  <a:pt x="1318988" y="855219"/>
                </a:lnTo>
                <a:lnTo>
                  <a:pt x="1322164" y="850003"/>
                </a:lnTo>
                <a:lnTo>
                  <a:pt x="1325341" y="844786"/>
                </a:lnTo>
                <a:lnTo>
                  <a:pt x="1328971" y="840023"/>
                </a:lnTo>
                <a:lnTo>
                  <a:pt x="1332829" y="835032"/>
                </a:lnTo>
                <a:lnTo>
                  <a:pt x="1336686" y="830496"/>
                </a:lnTo>
                <a:lnTo>
                  <a:pt x="1340770" y="825960"/>
                </a:lnTo>
                <a:lnTo>
                  <a:pt x="1345081" y="821877"/>
                </a:lnTo>
                <a:lnTo>
                  <a:pt x="1349846" y="817794"/>
                </a:lnTo>
                <a:lnTo>
                  <a:pt x="1354610" y="814165"/>
                </a:lnTo>
                <a:lnTo>
                  <a:pt x="1359602" y="810536"/>
                </a:lnTo>
                <a:lnTo>
                  <a:pt x="1364821" y="807134"/>
                </a:lnTo>
                <a:lnTo>
                  <a:pt x="1370266" y="804185"/>
                </a:lnTo>
                <a:lnTo>
                  <a:pt x="1375485" y="801463"/>
                </a:lnTo>
                <a:lnTo>
                  <a:pt x="1381384" y="798968"/>
                </a:lnTo>
                <a:lnTo>
                  <a:pt x="1387057" y="796700"/>
                </a:lnTo>
                <a:lnTo>
                  <a:pt x="1392956" y="794659"/>
                </a:lnTo>
                <a:lnTo>
                  <a:pt x="1398855" y="793071"/>
                </a:lnTo>
                <a:lnTo>
                  <a:pt x="1404981" y="791483"/>
                </a:lnTo>
                <a:lnTo>
                  <a:pt x="1411107" y="790349"/>
                </a:lnTo>
                <a:lnTo>
                  <a:pt x="1417687" y="789669"/>
                </a:lnTo>
                <a:lnTo>
                  <a:pt x="1424040" y="789215"/>
                </a:lnTo>
                <a:lnTo>
                  <a:pt x="1430620" y="788988"/>
                </a:lnTo>
                <a:close/>
                <a:moveTo>
                  <a:pt x="1273230" y="585788"/>
                </a:moveTo>
                <a:lnTo>
                  <a:pt x="1584498" y="585788"/>
                </a:lnTo>
                <a:lnTo>
                  <a:pt x="1589493" y="586241"/>
                </a:lnTo>
                <a:lnTo>
                  <a:pt x="1594488" y="586922"/>
                </a:lnTo>
                <a:lnTo>
                  <a:pt x="1599028" y="588283"/>
                </a:lnTo>
                <a:lnTo>
                  <a:pt x="1603569" y="589643"/>
                </a:lnTo>
                <a:lnTo>
                  <a:pt x="1606975" y="591231"/>
                </a:lnTo>
                <a:lnTo>
                  <a:pt x="1609926" y="593045"/>
                </a:lnTo>
                <a:lnTo>
                  <a:pt x="1612878" y="594859"/>
                </a:lnTo>
                <a:lnTo>
                  <a:pt x="1615602" y="597127"/>
                </a:lnTo>
                <a:lnTo>
                  <a:pt x="1618327" y="599622"/>
                </a:lnTo>
                <a:lnTo>
                  <a:pt x="1620824" y="601890"/>
                </a:lnTo>
                <a:lnTo>
                  <a:pt x="1623094" y="604611"/>
                </a:lnTo>
                <a:lnTo>
                  <a:pt x="1625138" y="607559"/>
                </a:lnTo>
                <a:lnTo>
                  <a:pt x="1626954" y="610734"/>
                </a:lnTo>
                <a:lnTo>
                  <a:pt x="1628543" y="613683"/>
                </a:lnTo>
                <a:lnTo>
                  <a:pt x="1630132" y="617084"/>
                </a:lnTo>
                <a:lnTo>
                  <a:pt x="1631495" y="620486"/>
                </a:lnTo>
                <a:lnTo>
                  <a:pt x="1632176" y="623888"/>
                </a:lnTo>
                <a:lnTo>
                  <a:pt x="1632857" y="627290"/>
                </a:lnTo>
                <a:lnTo>
                  <a:pt x="1633538" y="631372"/>
                </a:lnTo>
                <a:lnTo>
                  <a:pt x="1633538" y="634774"/>
                </a:lnTo>
                <a:lnTo>
                  <a:pt x="1633538" y="805090"/>
                </a:lnTo>
                <a:lnTo>
                  <a:pt x="1629678" y="798286"/>
                </a:lnTo>
                <a:lnTo>
                  <a:pt x="1625819" y="791936"/>
                </a:lnTo>
                <a:lnTo>
                  <a:pt x="1621505" y="785586"/>
                </a:lnTo>
                <a:lnTo>
                  <a:pt x="1616964" y="779236"/>
                </a:lnTo>
                <a:lnTo>
                  <a:pt x="1612651" y="773113"/>
                </a:lnTo>
                <a:lnTo>
                  <a:pt x="1607656" y="767443"/>
                </a:lnTo>
                <a:lnTo>
                  <a:pt x="1602661" y="761547"/>
                </a:lnTo>
                <a:lnTo>
                  <a:pt x="1597666" y="756104"/>
                </a:lnTo>
                <a:lnTo>
                  <a:pt x="1592217" y="750661"/>
                </a:lnTo>
                <a:lnTo>
                  <a:pt x="1586541" y="745445"/>
                </a:lnTo>
                <a:lnTo>
                  <a:pt x="1580865" y="740456"/>
                </a:lnTo>
                <a:lnTo>
                  <a:pt x="1575189" y="735466"/>
                </a:lnTo>
                <a:lnTo>
                  <a:pt x="1568832" y="730704"/>
                </a:lnTo>
                <a:lnTo>
                  <a:pt x="1562702" y="726395"/>
                </a:lnTo>
                <a:lnTo>
                  <a:pt x="1556572" y="722086"/>
                </a:lnTo>
                <a:lnTo>
                  <a:pt x="1549988" y="718231"/>
                </a:lnTo>
                <a:lnTo>
                  <a:pt x="1543404" y="714375"/>
                </a:lnTo>
                <a:lnTo>
                  <a:pt x="1536593" y="710747"/>
                </a:lnTo>
                <a:lnTo>
                  <a:pt x="1529555" y="707118"/>
                </a:lnTo>
                <a:lnTo>
                  <a:pt x="1522744" y="703943"/>
                </a:lnTo>
                <a:lnTo>
                  <a:pt x="1515706" y="701222"/>
                </a:lnTo>
                <a:lnTo>
                  <a:pt x="1508213" y="698274"/>
                </a:lnTo>
                <a:lnTo>
                  <a:pt x="1500948" y="695779"/>
                </a:lnTo>
                <a:lnTo>
                  <a:pt x="1493456" y="693738"/>
                </a:lnTo>
                <a:lnTo>
                  <a:pt x="1485964" y="691697"/>
                </a:lnTo>
                <a:lnTo>
                  <a:pt x="1478245" y="689883"/>
                </a:lnTo>
                <a:lnTo>
                  <a:pt x="1470525" y="688295"/>
                </a:lnTo>
                <a:lnTo>
                  <a:pt x="1462806" y="686934"/>
                </a:lnTo>
                <a:lnTo>
                  <a:pt x="1454860" y="686254"/>
                </a:lnTo>
                <a:lnTo>
                  <a:pt x="1446686" y="685347"/>
                </a:lnTo>
                <a:lnTo>
                  <a:pt x="1438513" y="684893"/>
                </a:lnTo>
                <a:lnTo>
                  <a:pt x="1430567" y="684893"/>
                </a:lnTo>
                <a:lnTo>
                  <a:pt x="1421939" y="684893"/>
                </a:lnTo>
                <a:lnTo>
                  <a:pt x="1413766" y="685347"/>
                </a:lnTo>
                <a:lnTo>
                  <a:pt x="1405366" y="686254"/>
                </a:lnTo>
                <a:lnTo>
                  <a:pt x="1397419" y="687161"/>
                </a:lnTo>
                <a:lnTo>
                  <a:pt x="1389246" y="688522"/>
                </a:lnTo>
                <a:lnTo>
                  <a:pt x="1381300" y="690109"/>
                </a:lnTo>
                <a:lnTo>
                  <a:pt x="1373353" y="691924"/>
                </a:lnTo>
                <a:lnTo>
                  <a:pt x="1365634" y="693965"/>
                </a:lnTo>
                <a:lnTo>
                  <a:pt x="1357915" y="696459"/>
                </a:lnTo>
                <a:lnTo>
                  <a:pt x="1350423" y="699181"/>
                </a:lnTo>
                <a:lnTo>
                  <a:pt x="1342930" y="701902"/>
                </a:lnTo>
                <a:lnTo>
                  <a:pt x="1335665" y="705077"/>
                </a:lnTo>
                <a:lnTo>
                  <a:pt x="1328400" y="708479"/>
                </a:lnTo>
                <a:lnTo>
                  <a:pt x="1321589" y="711881"/>
                </a:lnTo>
                <a:lnTo>
                  <a:pt x="1314551" y="715963"/>
                </a:lnTo>
                <a:lnTo>
                  <a:pt x="1307967" y="720045"/>
                </a:lnTo>
                <a:lnTo>
                  <a:pt x="1301383" y="724354"/>
                </a:lnTo>
                <a:lnTo>
                  <a:pt x="1295026" y="728663"/>
                </a:lnTo>
                <a:lnTo>
                  <a:pt x="1288442" y="733425"/>
                </a:lnTo>
                <a:lnTo>
                  <a:pt x="1282539" y="738188"/>
                </a:lnTo>
                <a:lnTo>
                  <a:pt x="1276636" y="743404"/>
                </a:lnTo>
                <a:lnTo>
                  <a:pt x="1270960" y="748847"/>
                </a:lnTo>
                <a:lnTo>
                  <a:pt x="1265284" y="754290"/>
                </a:lnTo>
                <a:lnTo>
                  <a:pt x="1259835" y="759959"/>
                </a:lnTo>
                <a:lnTo>
                  <a:pt x="1254613" y="765856"/>
                </a:lnTo>
                <a:lnTo>
                  <a:pt x="1249845" y="771752"/>
                </a:lnTo>
                <a:lnTo>
                  <a:pt x="1244850" y="778102"/>
                </a:lnTo>
                <a:lnTo>
                  <a:pt x="1240310" y="784452"/>
                </a:lnTo>
                <a:lnTo>
                  <a:pt x="1235769" y="790802"/>
                </a:lnTo>
                <a:lnTo>
                  <a:pt x="1231682" y="797606"/>
                </a:lnTo>
                <a:lnTo>
                  <a:pt x="1227823" y="804410"/>
                </a:lnTo>
                <a:lnTo>
                  <a:pt x="1223963" y="811213"/>
                </a:lnTo>
                <a:lnTo>
                  <a:pt x="1223963" y="634774"/>
                </a:lnTo>
                <a:lnTo>
                  <a:pt x="1224190" y="631372"/>
                </a:lnTo>
                <a:lnTo>
                  <a:pt x="1224644" y="627290"/>
                </a:lnTo>
                <a:lnTo>
                  <a:pt x="1225325" y="623888"/>
                </a:lnTo>
                <a:lnTo>
                  <a:pt x="1226233" y="620486"/>
                </a:lnTo>
                <a:lnTo>
                  <a:pt x="1227596" y="617084"/>
                </a:lnTo>
                <a:lnTo>
                  <a:pt x="1228731" y="613683"/>
                </a:lnTo>
                <a:lnTo>
                  <a:pt x="1230547" y="610734"/>
                </a:lnTo>
                <a:lnTo>
                  <a:pt x="1232363" y="607559"/>
                </a:lnTo>
                <a:lnTo>
                  <a:pt x="1234634" y="604611"/>
                </a:lnTo>
                <a:lnTo>
                  <a:pt x="1236904" y="601890"/>
                </a:lnTo>
                <a:lnTo>
                  <a:pt x="1239402" y="599622"/>
                </a:lnTo>
                <a:lnTo>
                  <a:pt x="1241899" y="597127"/>
                </a:lnTo>
                <a:lnTo>
                  <a:pt x="1244850" y="594859"/>
                </a:lnTo>
                <a:lnTo>
                  <a:pt x="1247802" y="593045"/>
                </a:lnTo>
                <a:lnTo>
                  <a:pt x="1250753" y="591231"/>
                </a:lnTo>
                <a:lnTo>
                  <a:pt x="1254159" y="589643"/>
                </a:lnTo>
                <a:lnTo>
                  <a:pt x="1258473" y="588283"/>
                </a:lnTo>
                <a:lnTo>
                  <a:pt x="1263240" y="586922"/>
                </a:lnTo>
                <a:lnTo>
                  <a:pt x="1268008" y="586241"/>
                </a:lnTo>
                <a:lnTo>
                  <a:pt x="1273230" y="585788"/>
                </a:lnTo>
                <a:close/>
                <a:moveTo>
                  <a:pt x="661842" y="585788"/>
                </a:moveTo>
                <a:lnTo>
                  <a:pt x="973283" y="585788"/>
                </a:lnTo>
                <a:lnTo>
                  <a:pt x="978280" y="586240"/>
                </a:lnTo>
                <a:lnTo>
                  <a:pt x="983051" y="586919"/>
                </a:lnTo>
                <a:lnTo>
                  <a:pt x="988048" y="588276"/>
                </a:lnTo>
                <a:lnTo>
                  <a:pt x="992364" y="589633"/>
                </a:lnTo>
                <a:lnTo>
                  <a:pt x="995772" y="591216"/>
                </a:lnTo>
                <a:lnTo>
                  <a:pt x="998725" y="593025"/>
                </a:lnTo>
                <a:lnTo>
                  <a:pt x="1001678" y="594834"/>
                </a:lnTo>
                <a:lnTo>
                  <a:pt x="1004404" y="597096"/>
                </a:lnTo>
                <a:lnTo>
                  <a:pt x="1007130" y="599583"/>
                </a:lnTo>
                <a:lnTo>
                  <a:pt x="1009629" y="601845"/>
                </a:lnTo>
                <a:lnTo>
                  <a:pt x="1011901" y="604559"/>
                </a:lnTo>
                <a:lnTo>
                  <a:pt x="1013945" y="607499"/>
                </a:lnTo>
                <a:lnTo>
                  <a:pt x="1015762" y="610665"/>
                </a:lnTo>
                <a:lnTo>
                  <a:pt x="1017580" y="613605"/>
                </a:lnTo>
                <a:lnTo>
                  <a:pt x="1018943" y="616998"/>
                </a:lnTo>
                <a:lnTo>
                  <a:pt x="1020306" y="620390"/>
                </a:lnTo>
                <a:lnTo>
                  <a:pt x="1020987" y="623782"/>
                </a:lnTo>
                <a:lnTo>
                  <a:pt x="1021896" y="627175"/>
                </a:lnTo>
                <a:lnTo>
                  <a:pt x="1022350" y="631246"/>
                </a:lnTo>
                <a:lnTo>
                  <a:pt x="1022350" y="634638"/>
                </a:lnTo>
                <a:lnTo>
                  <a:pt x="1022350" y="944926"/>
                </a:lnTo>
                <a:lnTo>
                  <a:pt x="1022350" y="949223"/>
                </a:lnTo>
                <a:lnTo>
                  <a:pt x="1021441" y="953294"/>
                </a:lnTo>
                <a:lnTo>
                  <a:pt x="1020760" y="957817"/>
                </a:lnTo>
                <a:lnTo>
                  <a:pt x="1019397" y="961662"/>
                </a:lnTo>
                <a:lnTo>
                  <a:pt x="1017807" y="965506"/>
                </a:lnTo>
                <a:lnTo>
                  <a:pt x="1015762" y="969125"/>
                </a:lnTo>
                <a:lnTo>
                  <a:pt x="1013718" y="972743"/>
                </a:lnTo>
                <a:lnTo>
                  <a:pt x="1011219" y="975910"/>
                </a:lnTo>
                <a:lnTo>
                  <a:pt x="1008266" y="979076"/>
                </a:lnTo>
                <a:lnTo>
                  <a:pt x="1005540" y="981564"/>
                </a:lnTo>
                <a:lnTo>
                  <a:pt x="1002133" y="984278"/>
                </a:lnTo>
                <a:lnTo>
                  <a:pt x="998725" y="986539"/>
                </a:lnTo>
                <a:lnTo>
                  <a:pt x="995090" y="988575"/>
                </a:lnTo>
                <a:lnTo>
                  <a:pt x="991229" y="990384"/>
                </a:lnTo>
                <a:lnTo>
                  <a:pt x="987367" y="991741"/>
                </a:lnTo>
                <a:lnTo>
                  <a:pt x="983278" y="992645"/>
                </a:lnTo>
                <a:lnTo>
                  <a:pt x="978280" y="993550"/>
                </a:lnTo>
                <a:lnTo>
                  <a:pt x="973283" y="993776"/>
                </a:lnTo>
                <a:lnTo>
                  <a:pt x="661842" y="993776"/>
                </a:lnTo>
                <a:lnTo>
                  <a:pt x="656844" y="993550"/>
                </a:lnTo>
                <a:lnTo>
                  <a:pt x="652074" y="992645"/>
                </a:lnTo>
                <a:lnTo>
                  <a:pt x="647985" y="991741"/>
                </a:lnTo>
                <a:lnTo>
                  <a:pt x="643896" y="990384"/>
                </a:lnTo>
                <a:lnTo>
                  <a:pt x="640034" y="988575"/>
                </a:lnTo>
                <a:lnTo>
                  <a:pt x="636400" y="986539"/>
                </a:lnTo>
                <a:lnTo>
                  <a:pt x="632992" y="984278"/>
                </a:lnTo>
                <a:lnTo>
                  <a:pt x="629585" y="981564"/>
                </a:lnTo>
                <a:lnTo>
                  <a:pt x="626859" y="979076"/>
                </a:lnTo>
                <a:lnTo>
                  <a:pt x="623906" y="975910"/>
                </a:lnTo>
                <a:lnTo>
                  <a:pt x="621407" y="972743"/>
                </a:lnTo>
                <a:lnTo>
                  <a:pt x="619362" y="969125"/>
                </a:lnTo>
                <a:lnTo>
                  <a:pt x="617318" y="965506"/>
                </a:lnTo>
                <a:lnTo>
                  <a:pt x="615728" y="961662"/>
                </a:lnTo>
                <a:lnTo>
                  <a:pt x="614365" y="957817"/>
                </a:lnTo>
                <a:lnTo>
                  <a:pt x="613683" y="953294"/>
                </a:lnTo>
                <a:lnTo>
                  <a:pt x="612775" y="949223"/>
                </a:lnTo>
                <a:lnTo>
                  <a:pt x="612775" y="944926"/>
                </a:lnTo>
                <a:lnTo>
                  <a:pt x="612775" y="634638"/>
                </a:lnTo>
                <a:lnTo>
                  <a:pt x="612775" y="631246"/>
                </a:lnTo>
                <a:lnTo>
                  <a:pt x="613229" y="627175"/>
                </a:lnTo>
                <a:lnTo>
                  <a:pt x="613911" y="623782"/>
                </a:lnTo>
                <a:lnTo>
                  <a:pt x="614819" y="620390"/>
                </a:lnTo>
                <a:lnTo>
                  <a:pt x="616182" y="616998"/>
                </a:lnTo>
                <a:lnTo>
                  <a:pt x="617545" y="613605"/>
                </a:lnTo>
                <a:lnTo>
                  <a:pt x="619362" y="610665"/>
                </a:lnTo>
                <a:lnTo>
                  <a:pt x="621180" y="607499"/>
                </a:lnTo>
                <a:lnTo>
                  <a:pt x="623224" y="604559"/>
                </a:lnTo>
                <a:lnTo>
                  <a:pt x="625496" y="601845"/>
                </a:lnTo>
                <a:lnTo>
                  <a:pt x="627995" y="599583"/>
                </a:lnTo>
                <a:lnTo>
                  <a:pt x="630721" y="597096"/>
                </a:lnTo>
                <a:lnTo>
                  <a:pt x="633447" y="594834"/>
                </a:lnTo>
                <a:lnTo>
                  <a:pt x="636400" y="593025"/>
                </a:lnTo>
                <a:lnTo>
                  <a:pt x="639353" y="591216"/>
                </a:lnTo>
                <a:lnTo>
                  <a:pt x="642760" y="589633"/>
                </a:lnTo>
                <a:lnTo>
                  <a:pt x="647076" y="588276"/>
                </a:lnTo>
                <a:lnTo>
                  <a:pt x="651847" y="586919"/>
                </a:lnTo>
                <a:lnTo>
                  <a:pt x="656844" y="586240"/>
                </a:lnTo>
                <a:lnTo>
                  <a:pt x="661842" y="585788"/>
                </a:lnTo>
                <a:close/>
                <a:moveTo>
                  <a:pt x="49267" y="585788"/>
                </a:moveTo>
                <a:lnTo>
                  <a:pt x="360535" y="585788"/>
                </a:lnTo>
                <a:lnTo>
                  <a:pt x="365757" y="586240"/>
                </a:lnTo>
                <a:lnTo>
                  <a:pt x="370524" y="586919"/>
                </a:lnTo>
                <a:lnTo>
                  <a:pt x="375292" y="588276"/>
                </a:lnTo>
                <a:lnTo>
                  <a:pt x="379606" y="589633"/>
                </a:lnTo>
                <a:lnTo>
                  <a:pt x="383011" y="591216"/>
                </a:lnTo>
                <a:lnTo>
                  <a:pt x="386190" y="593025"/>
                </a:lnTo>
                <a:lnTo>
                  <a:pt x="388914" y="594834"/>
                </a:lnTo>
                <a:lnTo>
                  <a:pt x="391866" y="597096"/>
                </a:lnTo>
                <a:lnTo>
                  <a:pt x="394363" y="599583"/>
                </a:lnTo>
                <a:lnTo>
                  <a:pt x="396861" y="601845"/>
                </a:lnTo>
                <a:lnTo>
                  <a:pt x="399358" y="604559"/>
                </a:lnTo>
                <a:lnTo>
                  <a:pt x="401401" y="607499"/>
                </a:lnTo>
                <a:lnTo>
                  <a:pt x="403218" y="610665"/>
                </a:lnTo>
                <a:lnTo>
                  <a:pt x="404580" y="613605"/>
                </a:lnTo>
                <a:lnTo>
                  <a:pt x="406169" y="616998"/>
                </a:lnTo>
                <a:lnTo>
                  <a:pt x="407531" y="620390"/>
                </a:lnTo>
                <a:lnTo>
                  <a:pt x="408213" y="623782"/>
                </a:lnTo>
                <a:lnTo>
                  <a:pt x="409121" y="627175"/>
                </a:lnTo>
                <a:lnTo>
                  <a:pt x="409575" y="631246"/>
                </a:lnTo>
                <a:lnTo>
                  <a:pt x="409575" y="634638"/>
                </a:lnTo>
                <a:lnTo>
                  <a:pt x="409575" y="944926"/>
                </a:lnTo>
                <a:lnTo>
                  <a:pt x="409348" y="949223"/>
                </a:lnTo>
                <a:lnTo>
                  <a:pt x="408894" y="953294"/>
                </a:lnTo>
                <a:lnTo>
                  <a:pt x="407986" y="957817"/>
                </a:lnTo>
                <a:lnTo>
                  <a:pt x="406623" y="961662"/>
                </a:lnTo>
                <a:lnTo>
                  <a:pt x="405034" y="965506"/>
                </a:lnTo>
                <a:lnTo>
                  <a:pt x="403218" y="969125"/>
                </a:lnTo>
                <a:lnTo>
                  <a:pt x="400720" y="972743"/>
                </a:lnTo>
                <a:lnTo>
                  <a:pt x="398450" y="975910"/>
                </a:lnTo>
                <a:lnTo>
                  <a:pt x="395726" y="979076"/>
                </a:lnTo>
                <a:lnTo>
                  <a:pt x="392774" y="981564"/>
                </a:lnTo>
                <a:lnTo>
                  <a:pt x="389368" y="984278"/>
                </a:lnTo>
                <a:lnTo>
                  <a:pt x="386190" y="986539"/>
                </a:lnTo>
                <a:lnTo>
                  <a:pt x="382557" y="988575"/>
                </a:lnTo>
                <a:lnTo>
                  <a:pt x="378698" y="990384"/>
                </a:lnTo>
                <a:lnTo>
                  <a:pt x="374611" y="991741"/>
                </a:lnTo>
                <a:lnTo>
                  <a:pt x="370524" y="992645"/>
                </a:lnTo>
                <a:lnTo>
                  <a:pt x="365757" y="993550"/>
                </a:lnTo>
                <a:lnTo>
                  <a:pt x="360535" y="993776"/>
                </a:lnTo>
                <a:lnTo>
                  <a:pt x="49267" y="993776"/>
                </a:lnTo>
                <a:lnTo>
                  <a:pt x="44272" y="993550"/>
                </a:lnTo>
                <a:lnTo>
                  <a:pt x="39277" y="992645"/>
                </a:lnTo>
                <a:lnTo>
                  <a:pt x="35191" y="991741"/>
                </a:lnTo>
                <a:lnTo>
                  <a:pt x="31331" y="990384"/>
                </a:lnTo>
                <a:lnTo>
                  <a:pt x="27471" y="988575"/>
                </a:lnTo>
                <a:lnTo>
                  <a:pt x="23839" y="986539"/>
                </a:lnTo>
                <a:lnTo>
                  <a:pt x="20433" y="984278"/>
                </a:lnTo>
                <a:lnTo>
                  <a:pt x="17028" y="981564"/>
                </a:lnTo>
                <a:lnTo>
                  <a:pt x="14303" y="979076"/>
                </a:lnTo>
                <a:lnTo>
                  <a:pt x="11352" y="975910"/>
                </a:lnTo>
                <a:lnTo>
                  <a:pt x="8854" y="972743"/>
                </a:lnTo>
                <a:lnTo>
                  <a:pt x="6811" y="969125"/>
                </a:lnTo>
                <a:lnTo>
                  <a:pt x="4768" y="965506"/>
                </a:lnTo>
                <a:lnTo>
                  <a:pt x="3178" y="961662"/>
                </a:lnTo>
                <a:lnTo>
                  <a:pt x="1816" y="957817"/>
                </a:lnTo>
                <a:lnTo>
                  <a:pt x="908" y="953294"/>
                </a:lnTo>
                <a:lnTo>
                  <a:pt x="227" y="949223"/>
                </a:lnTo>
                <a:lnTo>
                  <a:pt x="0" y="944926"/>
                </a:lnTo>
                <a:lnTo>
                  <a:pt x="0" y="634638"/>
                </a:lnTo>
                <a:lnTo>
                  <a:pt x="227" y="631246"/>
                </a:lnTo>
                <a:lnTo>
                  <a:pt x="908" y="627175"/>
                </a:lnTo>
                <a:lnTo>
                  <a:pt x="1362" y="623782"/>
                </a:lnTo>
                <a:lnTo>
                  <a:pt x="2270" y="620390"/>
                </a:lnTo>
                <a:lnTo>
                  <a:pt x="3632" y="616998"/>
                </a:lnTo>
                <a:lnTo>
                  <a:pt x="4995" y="613605"/>
                </a:lnTo>
                <a:lnTo>
                  <a:pt x="6811" y="610665"/>
                </a:lnTo>
                <a:lnTo>
                  <a:pt x="8627" y="607499"/>
                </a:lnTo>
                <a:lnTo>
                  <a:pt x="10670" y="604559"/>
                </a:lnTo>
                <a:lnTo>
                  <a:pt x="12941" y="601845"/>
                </a:lnTo>
                <a:lnTo>
                  <a:pt x="15438" y="599583"/>
                </a:lnTo>
                <a:lnTo>
                  <a:pt x="18163" y="597096"/>
                </a:lnTo>
                <a:lnTo>
                  <a:pt x="20887" y="594834"/>
                </a:lnTo>
                <a:lnTo>
                  <a:pt x="23839" y="593025"/>
                </a:lnTo>
                <a:lnTo>
                  <a:pt x="27017" y="591216"/>
                </a:lnTo>
                <a:lnTo>
                  <a:pt x="30196" y="589633"/>
                </a:lnTo>
                <a:lnTo>
                  <a:pt x="34736" y="588276"/>
                </a:lnTo>
                <a:lnTo>
                  <a:pt x="39277" y="586919"/>
                </a:lnTo>
                <a:lnTo>
                  <a:pt x="44272" y="586240"/>
                </a:lnTo>
                <a:lnTo>
                  <a:pt x="49267" y="585788"/>
                </a:lnTo>
                <a:close/>
                <a:moveTo>
                  <a:pt x="1273230" y="0"/>
                </a:moveTo>
                <a:lnTo>
                  <a:pt x="1584498" y="0"/>
                </a:lnTo>
                <a:lnTo>
                  <a:pt x="1589493" y="226"/>
                </a:lnTo>
                <a:lnTo>
                  <a:pt x="1594488" y="905"/>
                </a:lnTo>
                <a:lnTo>
                  <a:pt x="1599028" y="2263"/>
                </a:lnTo>
                <a:lnTo>
                  <a:pt x="1603569" y="3847"/>
                </a:lnTo>
                <a:lnTo>
                  <a:pt x="1607883" y="5883"/>
                </a:lnTo>
                <a:lnTo>
                  <a:pt x="1611969" y="8372"/>
                </a:lnTo>
                <a:lnTo>
                  <a:pt x="1615602" y="11314"/>
                </a:lnTo>
                <a:lnTo>
                  <a:pt x="1619235" y="14256"/>
                </a:lnTo>
                <a:lnTo>
                  <a:pt x="1622413" y="17650"/>
                </a:lnTo>
                <a:lnTo>
                  <a:pt x="1625138" y="21497"/>
                </a:lnTo>
                <a:lnTo>
                  <a:pt x="1627408" y="25796"/>
                </a:lnTo>
                <a:lnTo>
                  <a:pt x="1629678" y="29869"/>
                </a:lnTo>
                <a:lnTo>
                  <a:pt x="1631495" y="34395"/>
                </a:lnTo>
                <a:lnTo>
                  <a:pt x="1632403" y="39147"/>
                </a:lnTo>
                <a:lnTo>
                  <a:pt x="1633311" y="43899"/>
                </a:lnTo>
                <a:lnTo>
                  <a:pt x="1633538" y="48877"/>
                </a:lnTo>
                <a:lnTo>
                  <a:pt x="1633538" y="359111"/>
                </a:lnTo>
                <a:lnTo>
                  <a:pt x="1633311" y="364089"/>
                </a:lnTo>
                <a:lnTo>
                  <a:pt x="1632403" y="368841"/>
                </a:lnTo>
                <a:lnTo>
                  <a:pt x="1631495" y="373593"/>
                </a:lnTo>
                <a:lnTo>
                  <a:pt x="1629678" y="378119"/>
                </a:lnTo>
                <a:lnTo>
                  <a:pt x="1627408" y="382418"/>
                </a:lnTo>
                <a:lnTo>
                  <a:pt x="1625138" y="386491"/>
                </a:lnTo>
                <a:lnTo>
                  <a:pt x="1622413" y="390338"/>
                </a:lnTo>
                <a:lnTo>
                  <a:pt x="1619235" y="393732"/>
                </a:lnTo>
                <a:lnTo>
                  <a:pt x="1615602" y="396900"/>
                </a:lnTo>
                <a:lnTo>
                  <a:pt x="1611969" y="399615"/>
                </a:lnTo>
                <a:lnTo>
                  <a:pt x="1607883" y="402105"/>
                </a:lnTo>
                <a:lnTo>
                  <a:pt x="1603569" y="404141"/>
                </a:lnTo>
                <a:lnTo>
                  <a:pt x="1599028" y="405725"/>
                </a:lnTo>
                <a:lnTo>
                  <a:pt x="1594488" y="407083"/>
                </a:lnTo>
                <a:lnTo>
                  <a:pt x="1589493" y="407762"/>
                </a:lnTo>
                <a:lnTo>
                  <a:pt x="1584498" y="407988"/>
                </a:lnTo>
                <a:lnTo>
                  <a:pt x="1273230" y="407988"/>
                </a:lnTo>
                <a:lnTo>
                  <a:pt x="1268008" y="407762"/>
                </a:lnTo>
                <a:lnTo>
                  <a:pt x="1263240" y="407083"/>
                </a:lnTo>
                <a:lnTo>
                  <a:pt x="1258473" y="405725"/>
                </a:lnTo>
                <a:lnTo>
                  <a:pt x="1254159" y="404141"/>
                </a:lnTo>
                <a:lnTo>
                  <a:pt x="1249845" y="402105"/>
                </a:lnTo>
                <a:lnTo>
                  <a:pt x="1245532" y="399615"/>
                </a:lnTo>
                <a:lnTo>
                  <a:pt x="1241899" y="396900"/>
                </a:lnTo>
                <a:lnTo>
                  <a:pt x="1238493" y="393732"/>
                </a:lnTo>
                <a:lnTo>
                  <a:pt x="1235315" y="390338"/>
                </a:lnTo>
                <a:lnTo>
                  <a:pt x="1232363" y="386491"/>
                </a:lnTo>
                <a:lnTo>
                  <a:pt x="1229866" y="382418"/>
                </a:lnTo>
                <a:lnTo>
                  <a:pt x="1227823" y="378119"/>
                </a:lnTo>
                <a:lnTo>
                  <a:pt x="1226233" y="373593"/>
                </a:lnTo>
                <a:lnTo>
                  <a:pt x="1224871" y="368841"/>
                </a:lnTo>
                <a:lnTo>
                  <a:pt x="1224190" y="364089"/>
                </a:lnTo>
                <a:lnTo>
                  <a:pt x="1223963" y="359111"/>
                </a:lnTo>
                <a:lnTo>
                  <a:pt x="1223963" y="48877"/>
                </a:lnTo>
                <a:lnTo>
                  <a:pt x="1224190" y="43899"/>
                </a:lnTo>
                <a:lnTo>
                  <a:pt x="1224871" y="39147"/>
                </a:lnTo>
                <a:lnTo>
                  <a:pt x="1226233" y="34395"/>
                </a:lnTo>
                <a:lnTo>
                  <a:pt x="1227823" y="29869"/>
                </a:lnTo>
                <a:lnTo>
                  <a:pt x="1229866" y="25796"/>
                </a:lnTo>
                <a:lnTo>
                  <a:pt x="1232363" y="21497"/>
                </a:lnTo>
                <a:lnTo>
                  <a:pt x="1235315" y="17650"/>
                </a:lnTo>
                <a:lnTo>
                  <a:pt x="1238493" y="14256"/>
                </a:lnTo>
                <a:lnTo>
                  <a:pt x="1241899" y="11314"/>
                </a:lnTo>
                <a:lnTo>
                  <a:pt x="1245532" y="8372"/>
                </a:lnTo>
                <a:lnTo>
                  <a:pt x="1249845" y="5883"/>
                </a:lnTo>
                <a:lnTo>
                  <a:pt x="1254159" y="3847"/>
                </a:lnTo>
                <a:lnTo>
                  <a:pt x="1258473" y="2263"/>
                </a:lnTo>
                <a:lnTo>
                  <a:pt x="1263240" y="905"/>
                </a:lnTo>
                <a:lnTo>
                  <a:pt x="1268008" y="226"/>
                </a:lnTo>
                <a:lnTo>
                  <a:pt x="1273230" y="0"/>
                </a:lnTo>
                <a:close/>
                <a:moveTo>
                  <a:pt x="661842" y="0"/>
                </a:moveTo>
                <a:lnTo>
                  <a:pt x="973283" y="0"/>
                </a:lnTo>
                <a:lnTo>
                  <a:pt x="978280" y="226"/>
                </a:lnTo>
                <a:lnTo>
                  <a:pt x="983278" y="905"/>
                </a:lnTo>
                <a:lnTo>
                  <a:pt x="988048" y="2263"/>
                </a:lnTo>
                <a:lnTo>
                  <a:pt x="992364" y="3847"/>
                </a:lnTo>
                <a:lnTo>
                  <a:pt x="996681" y="5883"/>
                </a:lnTo>
                <a:lnTo>
                  <a:pt x="1000769" y="8372"/>
                </a:lnTo>
                <a:lnTo>
                  <a:pt x="1004404" y="11314"/>
                </a:lnTo>
                <a:lnTo>
                  <a:pt x="1008039" y="14256"/>
                </a:lnTo>
                <a:lnTo>
                  <a:pt x="1011219" y="17650"/>
                </a:lnTo>
                <a:lnTo>
                  <a:pt x="1013945" y="21497"/>
                </a:lnTo>
                <a:lnTo>
                  <a:pt x="1016444" y="25796"/>
                </a:lnTo>
                <a:lnTo>
                  <a:pt x="1018488" y="29869"/>
                </a:lnTo>
                <a:lnTo>
                  <a:pt x="1020306" y="34395"/>
                </a:lnTo>
                <a:lnTo>
                  <a:pt x="1021214" y="39147"/>
                </a:lnTo>
                <a:lnTo>
                  <a:pt x="1022123" y="43899"/>
                </a:lnTo>
                <a:lnTo>
                  <a:pt x="1022350" y="48877"/>
                </a:lnTo>
                <a:lnTo>
                  <a:pt x="1022350" y="359111"/>
                </a:lnTo>
                <a:lnTo>
                  <a:pt x="1022123" y="364089"/>
                </a:lnTo>
                <a:lnTo>
                  <a:pt x="1021214" y="368841"/>
                </a:lnTo>
                <a:lnTo>
                  <a:pt x="1020306" y="373593"/>
                </a:lnTo>
                <a:lnTo>
                  <a:pt x="1018488" y="378119"/>
                </a:lnTo>
                <a:lnTo>
                  <a:pt x="1016444" y="382418"/>
                </a:lnTo>
                <a:lnTo>
                  <a:pt x="1013945" y="386491"/>
                </a:lnTo>
                <a:lnTo>
                  <a:pt x="1011219" y="390338"/>
                </a:lnTo>
                <a:lnTo>
                  <a:pt x="1008039" y="393732"/>
                </a:lnTo>
                <a:lnTo>
                  <a:pt x="1004404" y="396900"/>
                </a:lnTo>
                <a:lnTo>
                  <a:pt x="1000769" y="399615"/>
                </a:lnTo>
                <a:lnTo>
                  <a:pt x="996681" y="402105"/>
                </a:lnTo>
                <a:lnTo>
                  <a:pt x="992364" y="404141"/>
                </a:lnTo>
                <a:lnTo>
                  <a:pt x="988048" y="405725"/>
                </a:lnTo>
                <a:lnTo>
                  <a:pt x="983278" y="407083"/>
                </a:lnTo>
                <a:lnTo>
                  <a:pt x="978280" y="407762"/>
                </a:lnTo>
                <a:lnTo>
                  <a:pt x="973283" y="407988"/>
                </a:lnTo>
                <a:lnTo>
                  <a:pt x="661842" y="407988"/>
                </a:lnTo>
                <a:lnTo>
                  <a:pt x="656844" y="407762"/>
                </a:lnTo>
                <a:lnTo>
                  <a:pt x="651847" y="407083"/>
                </a:lnTo>
                <a:lnTo>
                  <a:pt x="647076" y="405725"/>
                </a:lnTo>
                <a:lnTo>
                  <a:pt x="642760" y="404141"/>
                </a:lnTo>
                <a:lnTo>
                  <a:pt x="638444" y="402105"/>
                </a:lnTo>
                <a:lnTo>
                  <a:pt x="634355" y="399615"/>
                </a:lnTo>
                <a:lnTo>
                  <a:pt x="630721" y="396900"/>
                </a:lnTo>
                <a:lnTo>
                  <a:pt x="627086" y="393732"/>
                </a:lnTo>
                <a:lnTo>
                  <a:pt x="623906" y="390338"/>
                </a:lnTo>
                <a:lnTo>
                  <a:pt x="621180" y="386491"/>
                </a:lnTo>
                <a:lnTo>
                  <a:pt x="618681" y="382418"/>
                </a:lnTo>
                <a:lnTo>
                  <a:pt x="616637" y="378119"/>
                </a:lnTo>
                <a:lnTo>
                  <a:pt x="614819" y="373593"/>
                </a:lnTo>
                <a:lnTo>
                  <a:pt x="613683" y="368841"/>
                </a:lnTo>
                <a:lnTo>
                  <a:pt x="613002" y="364089"/>
                </a:lnTo>
                <a:lnTo>
                  <a:pt x="612775" y="359111"/>
                </a:lnTo>
                <a:lnTo>
                  <a:pt x="612775" y="48877"/>
                </a:lnTo>
                <a:lnTo>
                  <a:pt x="613002" y="43899"/>
                </a:lnTo>
                <a:lnTo>
                  <a:pt x="613683" y="39147"/>
                </a:lnTo>
                <a:lnTo>
                  <a:pt x="614819" y="34395"/>
                </a:lnTo>
                <a:lnTo>
                  <a:pt x="616637" y="29869"/>
                </a:lnTo>
                <a:lnTo>
                  <a:pt x="618681" y="25796"/>
                </a:lnTo>
                <a:lnTo>
                  <a:pt x="621180" y="21497"/>
                </a:lnTo>
                <a:lnTo>
                  <a:pt x="623906" y="17650"/>
                </a:lnTo>
                <a:lnTo>
                  <a:pt x="627086" y="14256"/>
                </a:lnTo>
                <a:lnTo>
                  <a:pt x="630721" y="11314"/>
                </a:lnTo>
                <a:lnTo>
                  <a:pt x="634355" y="8372"/>
                </a:lnTo>
                <a:lnTo>
                  <a:pt x="638444" y="5883"/>
                </a:lnTo>
                <a:lnTo>
                  <a:pt x="642760" y="3847"/>
                </a:lnTo>
                <a:lnTo>
                  <a:pt x="647076" y="2263"/>
                </a:lnTo>
                <a:lnTo>
                  <a:pt x="651847" y="905"/>
                </a:lnTo>
                <a:lnTo>
                  <a:pt x="656844" y="226"/>
                </a:lnTo>
                <a:lnTo>
                  <a:pt x="661842" y="0"/>
                </a:lnTo>
                <a:close/>
                <a:moveTo>
                  <a:pt x="49267" y="0"/>
                </a:moveTo>
                <a:lnTo>
                  <a:pt x="360535" y="0"/>
                </a:lnTo>
                <a:lnTo>
                  <a:pt x="365757" y="226"/>
                </a:lnTo>
                <a:lnTo>
                  <a:pt x="370524" y="905"/>
                </a:lnTo>
                <a:lnTo>
                  <a:pt x="375292" y="2263"/>
                </a:lnTo>
                <a:lnTo>
                  <a:pt x="379606" y="3847"/>
                </a:lnTo>
                <a:lnTo>
                  <a:pt x="383920" y="5883"/>
                </a:lnTo>
                <a:lnTo>
                  <a:pt x="388233" y="8372"/>
                </a:lnTo>
                <a:lnTo>
                  <a:pt x="391866" y="11314"/>
                </a:lnTo>
                <a:lnTo>
                  <a:pt x="395271" y="14256"/>
                </a:lnTo>
                <a:lnTo>
                  <a:pt x="398450" y="17650"/>
                </a:lnTo>
                <a:lnTo>
                  <a:pt x="401401" y="21497"/>
                </a:lnTo>
                <a:lnTo>
                  <a:pt x="403672" y="25796"/>
                </a:lnTo>
                <a:lnTo>
                  <a:pt x="405715" y="29869"/>
                </a:lnTo>
                <a:lnTo>
                  <a:pt x="407531" y="34395"/>
                </a:lnTo>
                <a:lnTo>
                  <a:pt x="408440" y="39147"/>
                </a:lnTo>
                <a:lnTo>
                  <a:pt x="409348" y="43899"/>
                </a:lnTo>
                <a:lnTo>
                  <a:pt x="409575" y="48877"/>
                </a:lnTo>
                <a:lnTo>
                  <a:pt x="409575" y="359111"/>
                </a:lnTo>
                <a:lnTo>
                  <a:pt x="409348" y="364089"/>
                </a:lnTo>
                <a:lnTo>
                  <a:pt x="408440" y="368841"/>
                </a:lnTo>
                <a:lnTo>
                  <a:pt x="407531" y="373593"/>
                </a:lnTo>
                <a:lnTo>
                  <a:pt x="405715" y="378119"/>
                </a:lnTo>
                <a:lnTo>
                  <a:pt x="403672" y="382418"/>
                </a:lnTo>
                <a:lnTo>
                  <a:pt x="401401" y="386491"/>
                </a:lnTo>
                <a:lnTo>
                  <a:pt x="398450" y="390338"/>
                </a:lnTo>
                <a:lnTo>
                  <a:pt x="395271" y="393732"/>
                </a:lnTo>
                <a:lnTo>
                  <a:pt x="391866" y="396900"/>
                </a:lnTo>
                <a:lnTo>
                  <a:pt x="388233" y="399615"/>
                </a:lnTo>
                <a:lnTo>
                  <a:pt x="383920" y="402105"/>
                </a:lnTo>
                <a:lnTo>
                  <a:pt x="379606" y="404141"/>
                </a:lnTo>
                <a:lnTo>
                  <a:pt x="375292" y="405725"/>
                </a:lnTo>
                <a:lnTo>
                  <a:pt x="370524" y="407083"/>
                </a:lnTo>
                <a:lnTo>
                  <a:pt x="365757" y="407762"/>
                </a:lnTo>
                <a:lnTo>
                  <a:pt x="360535" y="407988"/>
                </a:lnTo>
                <a:lnTo>
                  <a:pt x="49267" y="407988"/>
                </a:lnTo>
                <a:lnTo>
                  <a:pt x="44272" y="407762"/>
                </a:lnTo>
                <a:lnTo>
                  <a:pt x="39277" y="407083"/>
                </a:lnTo>
                <a:lnTo>
                  <a:pt x="35191" y="405951"/>
                </a:lnTo>
                <a:lnTo>
                  <a:pt x="31331" y="404594"/>
                </a:lnTo>
                <a:lnTo>
                  <a:pt x="27471" y="402783"/>
                </a:lnTo>
                <a:lnTo>
                  <a:pt x="23839" y="400747"/>
                </a:lnTo>
                <a:lnTo>
                  <a:pt x="20433" y="398710"/>
                </a:lnTo>
                <a:lnTo>
                  <a:pt x="17028" y="396221"/>
                </a:lnTo>
                <a:lnTo>
                  <a:pt x="14303" y="393279"/>
                </a:lnTo>
                <a:lnTo>
                  <a:pt x="11352" y="390338"/>
                </a:lnTo>
                <a:lnTo>
                  <a:pt x="8854" y="386944"/>
                </a:lnTo>
                <a:lnTo>
                  <a:pt x="6811" y="383323"/>
                </a:lnTo>
                <a:lnTo>
                  <a:pt x="4768" y="379703"/>
                </a:lnTo>
                <a:lnTo>
                  <a:pt x="3178" y="375856"/>
                </a:lnTo>
                <a:lnTo>
                  <a:pt x="1816" y="371783"/>
                </a:lnTo>
                <a:lnTo>
                  <a:pt x="908" y="367710"/>
                </a:lnTo>
                <a:lnTo>
                  <a:pt x="227" y="363636"/>
                </a:lnTo>
                <a:lnTo>
                  <a:pt x="0" y="359111"/>
                </a:lnTo>
                <a:lnTo>
                  <a:pt x="0" y="48877"/>
                </a:lnTo>
                <a:lnTo>
                  <a:pt x="227" y="44578"/>
                </a:lnTo>
                <a:lnTo>
                  <a:pt x="908" y="40278"/>
                </a:lnTo>
                <a:lnTo>
                  <a:pt x="1816" y="36205"/>
                </a:lnTo>
                <a:lnTo>
                  <a:pt x="3178" y="32132"/>
                </a:lnTo>
                <a:lnTo>
                  <a:pt x="4768" y="28285"/>
                </a:lnTo>
                <a:lnTo>
                  <a:pt x="6811" y="24665"/>
                </a:lnTo>
                <a:lnTo>
                  <a:pt x="8854" y="21044"/>
                </a:lnTo>
                <a:lnTo>
                  <a:pt x="11352" y="17650"/>
                </a:lnTo>
                <a:lnTo>
                  <a:pt x="14303" y="14708"/>
                </a:lnTo>
                <a:lnTo>
                  <a:pt x="17028" y="11993"/>
                </a:lnTo>
                <a:lnTo>
                  <a:pt x="20433" y="9504"/>
                </a:lnTo>
                <a:lnTo>
                  <a:pt x="23839" y="7241"/>
                </a:lnTo>
                <a:lnTo>
                  <a:pt x="27471" y="5204"/>
                </a:lnTo>
                <a:lnTo>
                  <a:pt x="31331" y="3394"/>
                </a:lnTo>
                <a:lnTo>
                  <a:pt x="35191" y="2036"/>
                </a:lnTo>
                <a:lnTo>
                  <a:pt x="39277" y="905"/>
                </a:lnTo>
                <a:lnTo>
                  <a:pt x="44272" y="226"/>
                </a:lnTo>
                <a:lnTo>
                  <a:pt x="492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7866063" y="2409825"/>
            <a:ext cx="996950" cy="99695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1" name="KSO_Shape"/>
          <p:cNvSpPr>
            <a:spLocks noChangeAspect="1"/>
          </p:cNvSpPr>
          <p:nvPr/>
        </p:nvSpPr>
        <p:spPr bwMode="auto">
          <a:xfrm>
            <a:off x="8147050" y="2725738"/>
            <a:ext cx="436563" cy="365125"/>
          </a:xfrm>
          <a:custGeom>
            <a:avLst/>
            <a:gdLst>
              <a:gd name="T0" fmla="*/ 33409 w 3880"/>
              <a:gd name="T1" fmla="*/ 768452 h 3220"/>
              <a:gd name="T2" fmla="*/ 945672 w 3880"/>
              <a:gd name="T3" fmla="*/ 822745 h 3220"/>
              <a:gd name="T4" fmla="*/ 630603 w 3880"/>
              <a:gd name="T5" fmla="*/ 791190 h 3220"/>
              <a:gd name="T6" fmla="*/ 1262134 w 3880"/>
              <a:gd name="T7" fmla="*/ 549425 h 3220"/>
              <a:gd name="T8" fmla="*/ 1547042 w 3880"/>
              <a:gd name="T9" fmla="*/ 890031 h 3220"/>
              <a:gd name="T10" fmla="*/ 1800397 w 3880"/>
              <a:gd name="T11" fmla="*/ 816249 h 3220"/>
              <a:gd name="T12" fmla="*/ 1547042 w 3880"/>
              <a:gd name="T13" fmla="*/ 1494213 h 3220"/>
              <a:gd name="T14" fmla="*/ 1220836 w 3880"/>
              <a:gd name="T15" fmla="*/ 1262656 h 3220"/>
              <a:gd name="T16" fmla="*/ 44082 w 3880"/>
              <a:gd name="T17" fmla="*/ 1139685 h 3220"/>
              <a:gd name="T18" fmla="*/ 0 w 3880"/>
              <a:gd name="T19" fmla="*/ 1013930 h 3220"/>
              <a:gd name="T20" fmla="*/ 0 w 3880"/>
              <a:gd name="T21" fmla="*/ 894208 h 3220"/>
              <a:gd name="T22" fmla="*/ 818531 w 3880"/>
              <a:gd name="T23" fmla="*/ 54293 h 3220"/>
              <a:gd name="T24" fmla="*/ 883494 w 3880"/>
              <a:gd name="T25" fmla="*/ 2320 h 3220"/>
              <a:gd name="T26" fmla="*/ 979082 w 3880"/>
              <a:gd name="T27" fmla="*/ 51045 h 3220"/>
              <a:gd name="T28" fmla="*/ 812963 w 3880"/>
              <a:gd name="T29" fmla="*/ 417173 h 3220"/>
              <a:gd name="T30" fmla="*/ 718303 w 3880"/>
              <a:gd name="T31" fmla="*/ 370769 h 3220"/>
              <a:gd name="T32" fmla="*/ 760529 w 3880"/>
              <a:gd name="T33" fmla="*/ 174480 h 3220"/>
              <a:gd name="T34" fmla="*/ 786978 w 3880"/>
              <a:gd name="T35" fmla="*/ 185152 h 3220"/>
              <a:gd name="T36" fmla="*/ 744752 w 3880"/>
              <a:gd name="T37" fmla="*/ 336430 h 3220"/>
              <a:gd name="T38" fmla="*/ 818067 w 3880"/>
              <a:gd name="T39" fmla="*/ 197682 h 3220"/>
              <a:gd name="T40" fmla="*/ 860293 w 3880"/>
              <a:gd name="T41" fmla="*/ 46404 h 3220"/>
              <a:gd name="T42" fmla="*/ 638027 w 3880"/>
              <a:gd name="T43" fmla="*/ 329469 h 3220"/>
              <a:gd name="T44" fmla="*/ 498357 w 3880"/>
              <a:gd name="T45" fmla="*/ 152670 h 3220"/>
              <a:gd name="T46" fmla="*/ 390705 w 3880"/>
              <a:gd name="T47" fmla="*/ 200930 h 3220"/>
              <a:gd name="T48" fmla="*/ 587449 w 3880"/>
              <a:gd name="T49" fmla="*/ 606966 h 3220"/>
              <a:gd name="T50" fmla="*/ 697886 w 3880"/>
              <a:gd name="T51" fmla="*/ 559634 h 3220"/>
              <a:gd name="T52" fmla="*/ 699742 w 3880"/>
              <a:gd name="T53" fmla="*/ 466826 h 3220"/>
              <a:gd name="T54" fmla="*/ 667725 w 3880"/>
              <a:gd name="T55" fmla="*/ 472394 h 3220"/>
              <a:gd name="T56" fmla="*/ 651484 w 3880"/>
              <a:gd name="T57" fmla="*/ 481211 h 3220"/>
              <a:gd name="T58" fmla="*/ 518310 w 3880"/>
              <a:gd name="T59" fmla="*/ 235269 h 3220"/>
              <a:gd name="T60" fmla="*/ 534087 w 3880"/>
              <a:gd name="T61" fmla="*/ 226916 h 3220"/>
              <a:gd name="T62" fmla="*/ 667725 w 3880"/>
              <a:gd name="T63" fmla="*/ 472394 h 3220"/>
              <a:gd name="T64" fmla="*/ 187928 w 3880"/>
              <a:gd name="T65" fmla="*/ 523439 h 3220"/>
              <a:gd name="T66" fmla="*/ 97908 w 3880"/>
              <a:gd name="T67" fmla="*/ 547569 h 3220"/>
              <a:gd name="T68" fmla="*/ 77491 w 3880"/>
              <a:gd name="T69" fmla="*/ 665435 h 3220"/>
              <a:gd name="T70" fmla="*/ 518774 w 3880"/>
              <a:gd name="T71" fmla="*/ 761028 h 3220"/>
              <a:gd name="T72" fmla="*/ 539655 w 3880"/>
              <a:gd name="T73" fmla="*/ 644089 h 3220"/>
              <a:gd name="T74" fmla="*/ 335486 w 3880"/>
              <a:gd name="T75" fmla="*/ 551281 h 3220"/>
              <a:gd name="T76" fmla="*/ 327134 w 3880"/>
              <a:gd name="T77" fmla="*/ 582836 h 3220"/>
              <a:gd name="T78" fmla="*/ 153127 w 3880"/>
              <a:gd name="T79" fmla="*/ 555921 h 3220"/>
              <a:gd name="T80" fmla="*/ 317854 w 3880"/>
              <a:gd name="T81" fmla="*/ 619031 h 3220"/>
              <a:gd name="T82" fmla="*/ 492325 w 3880"/>
              <a:gd name="T83" fmla="*/ 645481 h 322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3880" h="3220">
                <a:moveTo>
                  <a:pt x="0" y="1927"/>
                </a:moveTo>
                <a:cubicBezTo>
                  <a:pt x="72" y="1656"/>
                  <a:pt x="72" y="1656"/>
                  <a:pt x="72" y="1656"/>
                </a:cubicBezTo>
                <a:cubicBezTo>
                  <a:pt x="1176" y="2007"/>
                  <a:pt x="1176" y="2007"/>
                  <a:pt x="1176" y="2007"/>
                </a:cubicBezTo>
                <a:cubicBezTo>
                  <a:pt x="2038" y="1773"/>
                  <a:pt x="2038" y="1773"/>
                  <a:pt x="2038" y="1773"/>
                </a:cubicBezTo>
                <a:cubicBezTo>
                  <a:pt x="2036" y="1705"/>
                  <a:pt x="2036" y="1705"/>
                  <a:pt x="2036" y="1705"/>
                </a:cubicBezTo>
                <a:cubicBezTo>
                  <a:pt x="1359" y="1705"/>
                  <a:pt x="1359" y="1705"/>
                  <a:pt x="1359" y="1705"/>
                </a:cubicBezTo>
                <a:cubicBezTo>
                  <a:pt x="1496" y="1378"/>
                  <a:pt x="1496" y="1378"/>
                  <a:pt x="1496" y="1378"/>
                </a:cubicBezTo>
                <a:cubicBezTo>
                  <a:pt x="2720" y="1184"/>
                  <a:pt x="2720" y="1184"/>
                  <a:pt x="2720" y="1184"/>
                </a:cubicBezTo>
                <a:cubicBezTo>
                  <a:pt x="3274" y="1900"/>
                  <a:pt x="3274" y="1900"/>
                  <a:pt x="3274" y="1900"/>
                </a:cubicBezTo>
                <a:cubicBezTo>
                  <a:pt x="3334" y="1918"/>
                  <a:pt x="3334" y="1918"/>
                  <a:pt x="3334" y="1918"/>
                </a:cubicBezTo>
                <a:cubicBezTo>
                  <a:pt x="3334" y="1759"/>
                  <a:pt x="3334" y="1759"/>
                  <a:pt x="3334" y="1759"/>
                </a:cubicBezTo>
                <a:cubicBezTo>
                  <a:pt x="3880" y="1759"/>
                  <a:pt x="3880" y="1759"/>
                  <a:pt x="3880" y="1759"/>
                </a:cubicBezTo>
                <a:cubicBezTo>
                  <a:pt x="3880" y="3220"/>
                  <a:pt x="3880" y="3220"/>
                  <a:pt x="3880" y="3220"/>
                </a:cubicBezTo>
                <a:cubicBezTo>
                  <a:pt x="3334" y="3220"/>
                  <a:pt x="3334" y="3220"/>
                  <a:pt x="3334" y="3220"/>
                </a:cubicBezTo>
                <a:cubicBezTo>
                  <a:pt x="3334" y="2991"/>
                  <a:pt x="3334" y="2991"/>
                  <a:pt x="3334" y="2991"/>
                </a:cubicBezTo>
                <a:cubicBezTo>
                  <a:pt x="2631" y="2721"/>
                  <a:pt x="2631" y="2721"/>
                  <a:pt x="2631" y="2721"/>
                </a:cubicBezTo>
                <a:cubicBezTo>
                  <a:pt x="1001" y="2922"/>
                  <a:pt x="1001" y="2922"/>
                  <a:pt x="1001" y="2922"/>
                </a:cubicBezTo>
                <a:cubicBezTo>
                  <a:pt x="95" y="2456"/>
                  <a:pt x="95" y="2456"/>
                  <a:pt x="95" y="2456"/>
                </a:cubicBezTo>
                <a:cubicBezTo>
                  <a:pt x="122" y="2284"/>
                  <a:pt x="122" y="2284"/>
                  <a:pt x="122" y="2284"/>
                </a:cubicBezTo>
                <a:cubicBezTo>
                  <a:pt x="0" y="2185"/>
                  <a:pt x="0" y="2185"/>
                  <a:pt x="0" y="2185"/>
                </a:cubicBezTo>
                <a:cubicBezTo>
                  <a:pt x="18" y="2004"/>
                  <a:pt x="18" y="2004"/>
                  <a:pt x="18" y="2004"/>
                </a:cubicBezTo>
                <a:cubicBezTo>
                  <a:pt x="0" y="1927"/>
                  <a:pt x="0" y="1927"/>
                  <a:pt x="0" y="1927"/>
                </a:cubicBezTo>
                <a:close/>
                <a:moveTo>
                  <a:pt x="1639" y="376"/>
                </a:moveTo>
                <a:cubicBezTo>
                  <a:pt x="1680" y="273"/>
                  <a:pt x="1725" y="181"/>
                  <a:pt x="1764" y="117"/>
                </a:cubicBezTo>
                <a:cubicBezTo>
                  <a:pt x="1799" y="61"/>
                  <a:pt x="1833" y="23"/>
                  <a:pt x="1863" y="9"/>
                </a:cubicBezTo>
                <a:cubicBezTo>
                  <a:pt x="1880" y="1"/>
                  <a:pt x="1892" y="0"/>
                  <a:pt x="1904" y="5"/>
                </a:cubicBezTo>
                <a:cubicBezTo>
                  <a:pt x="1962" y="29"/>
                  <a:pt x="2023" y="53"/>
                  <a:pt x="2081" y="76"/>
                </a:cubicBezTo>
                <a:cubicBezTo>
                  <a:pt x="2100" y="88"/>
                  <a:pt x="2105" y="94"/>
                  <a:pt x="2110" y="110"/>
                </a:cubicBezTo>
                <a:cubicBezTo>
                  <a:pt x="2153" y="245"/>
                  <a:pt x="1930" y="828"/>
                  <a:pt x="1795" y="895"/>
                </a:cubicBezTo>
                <a:cubicBezTo>
                  <a:pt x="1778" y="903"/>
                  <a:pt x="1770" y="905"/>
                  <a:pt x="1752" y="899"/>
                </a:cubicBezTo>
                <a:cubicBezTo>
                  <a:pt x="1694" y="876"/>
                  <a:pt x="1634" y="851"/>
                  <a:pt x="1576" y="828"/>
                </a:cubicBezTo>
                <a:cubicBezTo>
                  <a:pt x="1562" y="822"/>
                  <a:pt x="1555" y="815"/>
                  <a:pt x="1548" y="799"/>
                </a:cubicBezTo>
                <a:cubicBezTo>
                  <a:pt x="1536" y="768"/>
                  <a:pt x="1537" y="716"/>
                  <a:pt x="1551" y="651"/>
                </a:cubicBezTo>
                <a:cubicBezTo>
                  <a:pt x="1567" y="577"/>
                  <a:pt x="1597" y="479"/>
                  <a:pt x="1639" y="376"/>
                </a:cubicBezTo>
                <a:close/>
                <a:moveTo>
                  <a:pt x="1813" y="157"/>
                </a:moveTo>
                <a:cubicBezTo>
                  <a:pt x="1777" y="215"/>
                  <a:pt x="1735" y="301"/>
                  <a:pt x="1696" y="399"/>
                </a:cubicBezTo>
                <a:cubicBezTo>
                  <a:pt x="1657" y="498"/>
                  <a:pt x="1628" y="588"/>
                  <a:pt x="1614" y="655"/>
                </a:cubicBezTo>
                <a:cubicBezTo>
                  <a:pt x="1604" y="702"/>
                  <a:pt x="1600" y="724"/>
                  <a:pt x="1605" y="725"/>
                </a:cubicBezTo>
                <a:cubicBezTo>
                  <a:pt x="1609" y="727"/>
                  <a:pt x="1622" y="709"/>
                  <a:pt x="1646" y="668"/>
                </a:cubicBezTo>
                <a:cubicBezTo>
                  <a:pt x="1682" y="610"/>
                  <a:pt x="1724" y="525"/>
                  <a:pt x="1763" y="426"/>
                </a:cubicBezTo>
                <a:cubicBezTo>
                  <a:pt x="1802" y="328"/>
                  <a:pt x="1831" y="237"/>
                  <a:pt x="1845" y="170"/>
                </a:cubicBezTo>
                <a:cubicBezTo>
                  <a:pt x="1855" y="124"/>
                  <a:pt x="1859" y="102"/>
                  <a:pt x="1854" y="100"/>
                </a:cubicBezTo>
                <a:cubicBezTo>
                  <a:pt x="1850" y="98"/>
                  <a:pt x="1838" y="117"/>
                  <a:pt x="1813" y="157"/>
                </a:cubicBezTo>
                <a:close/>
                <a:moveTo>
                  <a:pt x="1375" y="710"/>
                </a:moveTo>
                <a:cubicBezTo>
                  <a:pt x="1315" y="601"/>
                  <a:pt x="1253" y="504"/>
                  <a:pt x="1200" y="437"/>
                </a:cubicBezTo>
                <a:cubicBezTo>
                  <a:pt x="1154" y="379"/>
                  <a:pt x="1110" y="341"/>
                  <a:pt x="1074" y="329"/>
                </a:cubicBezTo>
                <a:cubicBezTo>
                  <a:pt x="1056" y="323"/>
                  <a:pt x="1045" y="325"/>
                  <a:pt x="1030" y="332"/>
                </a:cubicBezTo>
                <a:cubicBezTo>
                  <a:pt x="968" y="365"/>
                  <a:pt x="904" y="400"/>
                  <a:pt x="842" y="433"/>
                </a:cubicBezTo>
                <a:cubicBezTo>
                  <a:pt x="824" y="444"/>
                  <a:pt x="820" y="452"/>
                  <a:pt x="814" y="473"/>
                </a:cubicBezTo>
                <a:cubicBezTo>
                  <a:pt x="775" y="638"/>
                  <a:pt x="1119" y="1249"/>
                  <a:pt x="1266" y="1308"/>
                </a:cubicBezTo>
                <a:cubicBezTo>
                  <a:pt x="1283" y="1315"/>
                  <a:pt x="1292" y="1316"/>
                  <a:pt x="1316" y="1308"/>
                </a:cubicBezTo>
                <a:cubicBezTo>
                  <a:pt x="1378" y="1275"/>
                  <a:pt x="1442" y="1240"/>
                  <a:pt x="1504" y="1206"/>
                </a:cubicBezTo>
                <a:cubicBezTo>
                  <a:pt x="1518" y="1199"/>
                  <a:pt x="1526" y="1188"/>
                  <a:pt x="1531" y="1168"/>
                </a:cubicBezTo>
                <a:cubicBezTo>
                  <a:pt x="1540" y="1131"/>
                  <a:pt x="1532" y="1075"/>
                  <a:pt x="1508" y="1006"/>
                </a:cubicBezTo>
                <a:cubicBezTo>
                  <a:pt x="1481" y="925"/>
                  <a:pt x="1434" y="820"/>
                  <a:pt x="1375" y="710"/>
                </a:cubicBezTo>
                <a:close/>
                <a:moveTo>
                  <a:pt x="1439" y="1018"/>
                </a:moveTo>
                <a:cubicBezTo>
                  <a:pt x="1456" y="1069"/>
                  <a:pt x="1462" y="1093"/>
                  <a:pt x="1458" y="1095"/>
                </a:cubicBezTo>
                <a:cubicBezTo>
                  <a:pt x="1454" y="1098"/>
                  <a:pt x="1437" y="1079"/>
                  <a:pt x="1404" y="1037"/>
                </a:cubicBezTo>
                <a:cubicBezTo>
                  <a:pt x="1357" y="976"/>
                  <a:pt x="1299" y="887"/>
                  <a:pt x="1242" y="782"/>
                </a:cubicBezTo>
                <a:cubicBezTo>
                  <a:pt x="1185" y="678"/>
                  <a:pt x="1142" y="580"/>
                  <a:pt x="1117" y="507"/>
                </a:cubicBezTo>
                <a:cubicBezTo>
                  <a:pt x="1100" y="457"/>
                  <a:pt x="1093" y="433"/>
                  <a:pt x="1098" y="430"/>
                </a:cubicBezTo>
                <a:cubicBezTo>
                  <a:pt x="1102" y="428"/>
                  <a:pt x="1119" y="447"/>
                  <a:pt x="1151" y="489"/>
                </a:cubicBezTo>
                <a:cubicBezTo>
                  <a:pt x="1199" y="550"/>
                  <a:pt x="1257" y="639"/>
                  <a:pt x="1314" y="744"/>
                </a:cubicBezTo>
                <a:cubicBezTo>
                  <a:pt x="1370" y="848"/>
                  <a:pt x="1414" y="945"/>
                  <a:pt x="1439" y="1018"/>
                </a:cubicBezTo>
                <a:close/>
                <a:moveTo>
                  <a:pt x="723" y="1188"/>
                </a:moveTo>
                <a:cubicBezTo>
                  <a:pt x="603" y="1157"/>
                  <a:pt x="490" y="1136"/>
                  <a:pt x="405" y="1128"/>
                </a:cubicBezTo>
                <a:cubicBezTo>
                  <a:pt x="330" y="1122"/>
                  <a:pt x="273" y="1127"/>
                  <a:pt x="240" y="1146"/>
                </a:cubicBezTo>
                <a:cubicBezTo>
                  <a:pt x="223" y="1155"/>
                  <a:pt x="216" y="1164"/>
                  <a:pt x="211" y="1180"/>
                </a:cubicBezTo>
                <a:cubicBezTo>
                  <a:pt x="193" y="1248"/>
                  <a:pt x="174" y="1319"/>
                  <a:pt x="157" y="1386"/>
                </a:cubicBezTo>
                <a:cubicBezTo>
                  <a:pt x="152" y="1407"/>
                  <a:pt x="155" y="1416"/>
                  <a:pt x="167" y="1434"/>
                </a:cubicBezTo>
                <a:cubicBezTo>
                  <a:pt x="260" y="1575"/>
                  <a:pt x="940" y="1743"/>
                  <a:pt x="1085" y="1677"/>
                </a:cubicBezTo>
                <a:cubicBezTo>
                  <a:pt x="1101" y="1669"/>
                  <a:pt x="1108" y="1663"/>
                  <a:pt x="1118" y="1640"/>
                </a:cubicBezTo>
                <a:cubicBezTo>
                  <a:pt x="1136" y="1573"/>
                  <a:pt x="1155" y="1502"/>
                  <a:pt x="1173" y="1434"/>
                </a:cubicBezTo>
                <a:cubicBezTo>
                  <a:pt x="1177" y="1419"/>
                  <a:pt x="1174" y="1406"/>
                  <a:pt x="1163" y="1388"/>
                </a:cubicBezTo>
                <a:cubicBezTo>
                  <a:pt x="1143" y="1356"/>
                  <a:pt x="1096" y="1324"/>
                  <a:pt x="1030" y="1293"/>
                </a:cubicBezTo>
                <a:cubicBezTo>
                  <a:pt x="952" y="1258"/>
                  <a:pt x="844" y="1220"/>
                  <a:pt x="723" y="1188"/>
                </a:cubicBezTo>
                <a:close/>
                <a:moveTo>
                  <a:pt x="991" y="1353"/>
                </a:moveTo>
                <a:cubicBezTo>
                  <a:pt x="921" y="1321"/>
                  <a:pt x="821" y="1286"/>
                  <a:pt x="705" y="1256"/>
                </a:cubicBezTo>
                <a:cubicBezTo>
                  <a:pt x="590" y="1225"/>
                  <a:pt x="485" y="1206"/>
                  <a:pt x="409" y="1199"/>
                </a:cubicBezTo>
                <a:cubicBezTo>
                  <a:pt x="356" y="1194"/>
                  <a:pt x="331" y="1194"/>
                  <a:pt x="330" y="1198"/>
                </a:cubicBezTo>
                <a:cubicBezTo>
                  <a:pt x="328" y="1203"/>
                  <a:pt x="351" y="1215"/>
                  <a:pt x="399" y="1237"/>
                </a:cubicBezTo>
                <a:cubicBezTo>
                  <a:pt x="469" y="1269"/>
                  <a:pt x="570" y="1304"/>
                  <a:pt x="685" y="1334"/>
                </a:cubicBezTo>
                <a:cubicBezTo>
                  <a:pt x="800" y="1364"/>
                  <a:pt x="905" y="1384"/>
                  <a:pt x="981" y="1391"/>
                </a:cubicBezTo>
                <a:cubicBezTo>
                  <a:pt x="1034" y="1395"/>
                  <a:pt x="1059" y="1396"/>
                  <a:pt x="1061" y="1391"/>
                </a:cubicBezTo>
                <a:cubicBezTo>
                  <a:pt x="1062" y="1386"/>
                  <a:pt x="1039" y="1375"/>
                  <a:pt x="991" y="1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Enter title
</a:t>
            </a:r>
          </a:p>
        </p:txBody>
      </p:sp>
      <p:sp>
        <p:nvSpPr>
          <p:cNvPr id="13315" name="Oval 5"/>
          <p:cNvSpPr/>
          <p:nvPr/>
        </p:nvSpPr>
        <p:spPr>
          <a:xfrm>
            <a:off x="5459413" y="1900238"/>
            <a:ext cx="1138237" cy="11287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01</a:t>
            </a:r>
            <a:endParaRPr lang="zh-CN" altLang="en-US" sz="4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316" name="Oval 6"/>
          <p:cNvSpPr/>
          <p:nvPr/>
        </p:nvSpPr>
        <p:spPr>
          <a:xfrm>
            <a:off x="5943600" y="2960688"/>
            <a:ext cx="1138238" cy="11287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02</a:t>
            </a:r>
            <a:endParaRPr lang="zh-CN" altLang="en-US" sz="4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317" name="Oval 7"/>
          <p:cNvSpPr/>
          <p:nvPr/>
        </p:nvSpPr>
        <p:spPr>
          <a:xfrm>
            <a:off x="5459413" y="4019550"/>
            <a:ext cx="1138237" cy="1130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03</a:t>
            </a:r>
            <a:endParaRPr lang="zh-CN" altLang="en-US" sz="4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318" name="Oval 8"/>
          <p:cNvSpPr/>
          <p:nvPr/>
        </p:nvSpPr>
        <p:spPr>
          <a:xfrm>
            <a:off x="5943600" y="5081588"/>
            <a:ext cx="1138238" cy="11287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04</a:t>
            </a:r>
            <a:endParaRPr lang="zh-CN" altLang="en-US" sz="4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6" name="等腰三角形 25"/>
          <p:cNvSpPr/>
          <p:nvPr/>
        </p:nvSpPr>
        <p:spPr>
          <a:xfrm rot="16200000" flipH="1">
            <a:off x="5053013" y="2357438"/>
            <a:ext cx="247650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9" name="等腰三角形 28"/>
          <p:cNvSpPr/>
          <p:nvPr/>
        </p:nvSpPr>
        <p:spPr>
          <a:xfrm rot="16200000" flipH="1">
            <a:off x="5053806" y="4479131"/>
            <a:ext cx="246063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0" name="等腰三角形 29"/>
          <p:cNvSpPr/>
          <p:nvPr/>
        </p:nvSpPr>
        <p:spPr>
          <a:xfrm rot="5400000">
            <a:off x="7223919" y="3407569"/>
            <a:ext cx="246063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1" name="等腰三角形 30"/>
          <p:cNvSpPr/>
          <p:nvPr/>
        </p:nvSpPr>
        <p:spPr>
          <a:xfrm rot="5400000">
            <a:off x="7223125" y="5529263"/>
            <a:ext cx="247650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2" name="2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14450" y="2197100"/>
            <a:ext cx="3567113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3" name="2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22388" y="4300538"/>
            <a:ext cx="35671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4" name="2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13650" y="3208338"/>
            <a:ext cx="3328988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5" name="2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13650" y="5346700"/>
            <a:ext cx="3328988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Enter title
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1169644" y="2220413"/>
            <a:ext cx="2079718" cy="2079718"/>
          </a:xfrm>
          <a:custGeom>
            <a:avLst/>
            <a:gdLst>
              <a:gd name="connsiteX0" fmla="*/ 1039858 w 2079718"/>
              <a:gd name="connsiteY0" fmla="*/ 0 h 2079718"/>
              <a:gd name="connsiteX1" fmla="*/ 1231923 w 2079718"/>
              <a:gd name="connsiteY1" fmla="*/ 79556 h 2079718"/>
              <a:gd name="connsiteX2" fmla="*/ 2000162 w 2079718"/>
              <a:gd name="connsiteY2" fmla="*/ 847795 h 2079718"/>
              <a:gd name="connsiteX3" fmla="*/ 2000162 w 2079718"/>
              <a:gd name="connsiteY3" fmla="*/ 1231925 h 2079718"/>
              <a:gd name="connsiteX4" fmla="*/ 1231925 w 2079718"/>
              <a:gd name="connsiteY4" fmla="*/ 2000162 h 2079718"/>
              <a:gd name="connsiteX5" fmla="*/ 847795 w 2079718"/>
              <a:gd name="connsiteY5" fmla="*/ 2000162 h 2079718"/>
              <a:gd name="connsiteX6" fmla="*/ 79556 w 2079718"/>
              <a:gd name="connsiteY6" fmla="*/ 1231923 h 2079718"/>
              <a:gd name="connsiteX7" fmla="*/ 79556 w 2079718"/>
              <a:gd name="connsiteY7" fmla="*/ 847793 h 2079718"/>
              <a:gd name="connsiteX8" fmla="*/ 847793 w 2079718"/>
              <a:gd name="connsiteY8" fmla="*/ 79556 h 2079718"/>
              <a:gd name="connsiteX9" fmla="*/ 1039858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8" y="0"/>
                </a:moveTo>
                <a:cubicBezTo>
                  <a:pt x="1109372" y="0"/>
                  <a:pt x="1178886" y="26518"/>
                  <a:pt x="1231923" y="79556"/>
                </a:cubicBezTo>
                <a:lnTo>
                  <a:pt x="2000162" y="847795"/>
                </a:lnTo>
                <a:cubicBezTo>
                  <a:pt x="2106237" y="953869"/>
                  <a:pt x="2106237" y="1125850"/>
                  <a:pt x="2000162" y="1231925"/>
                </a:cubicBezTo>
                <a:lnTo>
                  <a:pt x="1231925" y="2000162"/>
                </a:lnTo>
                <a:cubicBezTo>
                  <a:pt x="1125850" y="2106237"/>
                  <a:pt x="953869" y="2106237"/>
                  <a:pt x="847795" y="2000162"/>
                </a:cubicBezTo>
                <a:lnTo>
                  <a:pt x="79556" y="1231923"/>
                </a:lnTo>
                <a:cubicBezTo>
                  <a:pt x="-26519" y="1125849"/>
                  <a:pt x="-26519" y="953868"/>
                  <a:pt x="79556" y="847793"/>
                </a:cubicBezTo>
                <a:lnTo>
                  <a:pt x="847793" y="79556"/>
                </a:lnTo>
                <a:cubicBezTo>
                  <a:pt x="900831" y="26518"/>
                  <a:pt x="970345" y="0"/>
                  <a:pt x="1039858" y="0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963" r="-24963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6" name="任意多边形 35"/>
          <p:cNvSpPr/>
          <p:nvPr/>
        </p:nvSpPr>
        <p:spPr>
          <a:xfrm>
            <a:off x="3788713" y="2220413"/>
            <a:ext cx="2079718" cy="2079718"/>
          </a:xfrm>
          <a:custGeom>
            <a:avLst/>
            <a:gdLst>
              <a:gd name="connsiteX0" fmla="*/ 1039859 w 2079718"/>
              <a:gd name="connsiteY0" fmla="*/ 0 h 2079718"/>
              <a:gd name="connsiteX1" fmla="*/ 1231924 w 2079718"/>
              <a:gd name="connsiteY1" fmla="*/ 79556 h 2079718"/>
              <a:gd name="connsiteX2" fmla="*/ 2000163 w 2079718"/>
              <a:gd name="connsiteY2" fmla="*/ 847795 h 2079718"/>
              <a:gd name="connsiteX3" fmla="*/ 2000163 w 2079718"/>
              <a:gd name="connsiteY3" fmla="*/ 1231925 h 2079718"/>
              <a:gd name="connsiteX4" fmla="*/ 1231925 w 2079718"/>
              <a:gd name="connsiteY4" fmla="*/ 2000162 h 2079718"/>
              <a:gd name="connsiteX5" fmla="*/ 847794 w 2079718"/>
              <a:gd name="connsiteY5" fmla="*/ 2000162 h 2079718"/>
              <a:gd name="connsiteX6" fmla="*/ 79556 w 2079718"/>
              <a:gd name="connsiteY6" fmla="*/ 1231923 h 2079718"/>
              <a:gd name="connsiteX7" fmla="*/ 79556 w 2079718"/>
              <a:gd name="connsiteY7" fmla="*/ 847793 h 2079718"/>
              <a:gd name="connsiteX8" fmla="*/ 847793 w 2079718"/>
              <a:gd name="connsiteY8" fmla="*/ 79556 h 2079718"/>
              <a:gd name="connsiteX9" fmla="*/ 1039859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9" y="0"/>
                </a:moveTo>
                <a:cubicBezTo>
                  <a:pt x="1109373" y="0"/>
                  <a:pt x="1178887" y="26518"/>
                  <a:pt x="1231924" y="79556"/>
                </a:cubicBezTo>
                <a:lnTo>
                  <a:pt x="2000163" y="847795"/>
                </a:lnTo>
                <a:cubicBezTo>
                  <a:pt x="2106237" y="953869"/>
                  <a:pt x="2106237" y="1125850"/>
                  <a:pt x="2000163" y="1231925"/>
                </a:cubicBezTo>
                <a:lnTo>
                  <a:pt x="1231925" y="2000162"/>
                </a:lnTo>
                <a:cubicBezTo>
                  <a:pt x="1125851" y="2106237"/>
                  <a:pt x="953869" y="2106237"/>
                  <a:pt x="847794" y="2000162"/>
                </a:cubicBezTo>
                <a:lnTo>
                  <a:pt x="79556" y="1231923"/>
                </a:lnTo>
                <a:cubicBezTo>
                  <a:pt x="-26519" y="1125849"/>
                  <a:pt x="-26519" y="953868"/>
                  <a:pt x="79556" y="847793"/>
                </a:cubicBezTo>
                <a:lnTo>
                  <a:pt x="847793" y="79556"/>
                </a:lnTo>
                <a:cubicBezTo>
                  <a:pt x="900830" y="26518"/>
                  <a:pt x="970345" y="0"/>
                  <a:pt x="1039859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962" r="-24962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6407782" y="2220415"/>
            <a:ext cx="2079718" cy="2079718"/>
          </a:xfrm>
          <a:custGeom>
            <a:avLst/>
            <a:gdLst>
              <a:gd name="connsiteX0" fmla="*/ 1039859 w 2079718"/>
              <a:gd name="connsiteY0" fmla="*/ 0 h 2079718"/>
              <a:gd name="connsiteX1" fmla="*/ 1231924 w 2079718"/>
              <a:gd name="connsiteY1" fmla="*/ 79556 h 2079718"/>
              <a:gd name="connsiteX2" fmla="*/ 2000162 w 2079718"/>
              <a:gd name="connsiteY2" fmla="*/ 847795 h 2079718"/>
              <a:gd name="connsiteX3" fmla="*/ 2000162 w 2079718"/>
              <a:gd name="connsiteY3" fmla="*/ 1231925 h 2079718"/>
              <a:gd name="connsiteX4" fmla="*/ 1231925 w 2079718"/>
              <a:gd name="connsiteY4" fmla="*/ 2000162 h 2079718"/>
              <a:gd name="connsiteX5" fmla="*/ 847794 w 2079718"/>
              <a:gd name="connsiteY5" fmla="*/ 2000162 h 2079718"/>
              <a:gd name="connsiteX6" fmla="*/ 79555 w 2079718"/>
              <a:gd name="connsiteY6" fmla="*/ 1231923 h 2079718"/>
              <a:gd name="connsiteX7" fmla="*/ 79555 w 2079718"/>
              <a:gd name="connsiteY7" fmla="*/ 847793 h 2079718"/>
              <a:gd name="connsiteX8" fmla="*/ 847793 w 2079718"/>
              <a:gd name="connsiteY8" fmla="*/ 79556 h 2079718"/>
              <a:gd name="connsiteX9" fmla="*/ 1039859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9" y="0"/>
                </a:moveTo>
                <a:cubicBezTo>
                  <a:pt x="1109373" y="0"/>
                  <a:pt x="1178887" y="26518"/>
                  <a:pt x="1231924" y="79556"/>
                </a:cubicBezTo>
                <a:lnTo>
                  <a:pt x="2000162" y="847795"/>
                </a:lnTo>
                <a:cubicBezTo>
                  <a:pt x="2106237" y="953869"/>
                  <a:pt x="2106237" y="1125850"/>
                  <a:pt x="2000162" y="1231925"/>
                </a:cubicBezTo>
                <a:lnTo>
                  <a:pt x="1231925" y="2000162"/>
                </a:lnTo>
                <a:cubicBezTo>
                  <a:pt x="1125851" y="2106237"/>
                  <a:pt x="953869" y="2106237"/>
                  <a:pt x="847794" y="2000162"/>
                </a:cubicBezTo>
                <a:lnTo>
                  <a:pt x="79555" y="1231923"/>
                </a:lnTo>
                <a:cubicBezTo>
                  <a:pt x="-26519" y="1125849"/>
                  <a:pt x="-26519" y="953868"/>
                  <a:pt x="79555" y="847793"/>
                </a:cubicBezTo>
                <a:lnTo>
                  <a:pt x="847793" y="79556"/>
                </a:lnTo>
                <a:cubicBezTo>
                  <a:pt x="900830" y="26518"/>
                  <a:pt x="970344" y="0"/>
                  <a:pt x="1039859" y="0"/>
                </a:cubicBez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489" r="-16489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9026851" y="2220415"/>
            <a:ext cx="2079718" cy="2079718"/>
          </a:xfrm>
          <a:custGeom>
            <a:avLst/>
            <a:gdLst>
              <a:gd name="connsiteX0" fmla="*/ 1039858 w 2079718"/>
              <a:gd name="connsiteY0" fmla="*/ 0 h 2079718"/>
              <a:gd name="connsiteX1" fmla="*/ 1231923 w 2079718"/>
              <a:gd name="connsiteY1" fmla="*/ 79556 h 2079718"/>
              <a:gd name="connsiteX2" fmla="*/ 2000162 w 2079718"/>
              <a:gd name="connsiteY2" fmla="*/ 847795 h 2079718"/>
              <a:gd name="connsiteX3" fmla="*/ 2000162 w 2079718"/>
              <a:gd name="connsiteY3" fmla="*/ 1231925 h 2079718"/>
              <a:gd name="connsiteX4" fmla="*/ 1231925 w 2079718"/>
              <a:gd name="connsiteY4" fmla="*/ 2000162 h 2079718"/>
              <a:gd name="connsiteX5" fmla="*/ 847795 w 2079718"/>
              <a:gd name="connsiteY5" fmla="*/ 2000162 h 2079718"/>
              <a:gd name="connsiteX6" fmla="*/ 79556 w 2079718"/>
              <a:gd name="connsiteY6" fmla="*/ 1231923 h 2079718"/>
              <a:gd name="connsiteX7" fmla="*/ 79556 w 2079718"/>
              <a:gd name="connsiteY7" fmla="*/ 847793 h 2079718"/>
              <a:gd name="connsiteX8" fmla="*/ 847793 w 2079718"/>
              <a:gd name="connsiteY8" fmla="*/ 79556 h 2079718"/>
              <a:gd name="connsiteX9" fmla="*/ 1039858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8" y="0"/>
                </a:moveTo>
                <a:cubicBezTo>
                  <a:pt x="1109372" y="0"/>
                  <a:pt x="1178886" y="26518"/>
                  <a:pt x="1231923" y="79556"/>
                </a:cubicBezTo>
                <a:lnTo>
                  <a:pt x="2000162" y="847795"/>
                </a:lnTo>
                <a:cubicBezTo>
                  <a:pt x="2106237" y="953869"/>
                  <a:pt x="2106237" y="1125850"/>
                  <a:pt x="2000162" y="1231925"/>
                </a:cubicBezTo>
                <a:lnTo>
                  <a:pt x="1231925" y="2000162"/>
                </a:lnTo>
                <a:cubicBezTo>
                  <a:pt x="1125850" y="2106237"/>
                  <a:pt x="953869" y="2106237"/>
                  <a:pt x="847795" y="2000162"/>
                </a:cubicBezTo>
                <a:lnTo>
                  <a:pt x="79556" y="1231923"/>
                </a:lnTo>
                <a:cubicBezTo>
                  <a:pt x="-26519" y="1125849"/>
                  <a:pt x="-26519" y="953868"/>
                  <a:pt x="79556" y="847793"/>
                </a:cubicBezTo>
                <a:lnTo>
                  <a:pt x="847793" y="79556"/>
                </a:lnTo>
                <a:cubicBezTo>
                  <a:pt x="900831" y="26518"/>
                  <a:pt x="970345" y="0"/>
                  <a:pt x="1039858" y="0"/>
                </a:cubicBez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963" r="-24963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9" name="文本框 34"/>
          <p:cNvSpPr txBox="1">
            <a:spLocks noChangeArrowheads="1"/>
          </p:cNvSpPr>
          <p:nvPr/>
        </p:nvSpPr>
        <p:spPr bwMode="auto">
          <a:xfrm>
            <a:off x="1076325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0" name="文本框 34"/>
          <p:cNvSpPr txBox="1">
            <a:spLocks noChangeArrowheads="1"/>
          </p:cNvSpPr>
          <p:nvPr/>
        </p:nvSpPr>
        <p:spPr bwMode="auto">
          <a:xfrm>
            <a:off x="1076325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41" name="文本框 34"/>
          <p:cNvSpPr txBox="1">
            <a:spLocks noChangeArrowheads="1"/>
          </p:cNvSpPr>
          <p:nvPr/>
        </p:nvSpPr>
        <p:spPr bwMode="auto">
          <a:xfrm>
            <a:off x="3695700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2" name="文本框 34"/>
          <p:cNvSpPr txBox="1">
            <a:spLocks noChangeArrowheads="1"/>
          </p:cNvSpPr>
          <p:nvPr/>
        </p:nvSpPr>
        <p:spPr bwMode="auto">
          <a:xfrm>
            <a:off x="3695700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43" name="文本框 34"/>
          <p:cNvSpPr txBox="1">
            <a:spLocks noChangeArrowheads="1"/>
          </p:cNvSpPr>
          <p:nvPr/>
        </p:nvSpPr>
        <p:spPr bwMode="auto">
          <a:xfrm>
            <a:off x="6313488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4" name="文本框 34"/>
          <p:cNvSpPr txBox="1">
            <a:spLocks noChangeArrowheads="1"/>
          </p:cNvSpPr>
          <p:nvPr/>
        </p:nvSpPr>
        <p:spPr bwMode="auto">
          <a:xfrm>
            <a:off x="6313488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45" name="文本框 34"/>
          <p:cNvSpPr txBox="1">
            <a:spLocks noChangeArrowheads="1"/>
          </p:cNvSpPr>
          <p:nvPr/>
        </p:nvSpPr>
        <p:spPr bwMode="auto">
          <a:xfrm>
            <a:off x="8932863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6" name="文本框 34"/>
          <p:cNvSpPr txBox="1">
            <a:spLocks noChangeArrowheads="1"/>
          </p:cNvSpPr>
          <p:nvPr/>
        </p:nvSpPr>
        <p:spPr bwMode="auto">
          <a:xfrm>
            <a:off x="8932863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/>
        </p:nvSpPr>
        <p:spPr>
          <a:xfrm>
            <a:off x="4198938" y="2287588"/>
            <a:ext cx="3783013" cy="2598738"/>
          </a:xfrm>
          <a:custGeom>
            <a:avLst/>
            <a:gdLst>
              <a:gd name="connsiteX0" fmla="*/ 0 w 3783242"/>
              <a:gd name="connsiteY0" fmla="*/ 0 h 2598632"/>
              <a:gd name="connsiteX1" fmla="*/ 3783242 w 3783242"/>
              <a:gd name="connsiteY1" fmla="*/ 0 h 2598632"/>
              <a:gd name="connsiteX2" fmla="*/ 1891621 w 3783242"/>
              <a:gd name="connsiteY2" fmla="*/ 2598632 h 259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3242" h="2598632">
                <a:moveTo>
                  <a:pt x="0" y="0"/>
                </a:moveTo>
                <a:lnTo>
                  <a:pt x="3783242" y="0"/>
                </a:lnTo>
                <a:lnTo>
                  <a:pt x="1891621" y="2598632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5363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Enter title
</a:t>
            </a:r>
          </a:p>
        </p:txBody>
      </p:sp>
      <p:sp>
        <p:nvSpPr>
          <p:cNvPr id="5" name="Oval 32"/>
          <p:cNvSpPr/>
          <p:nvPr/>
        </p:nvSpPr>
        <p:spPr>
          <a:xfrm>
            <a:off x="7397750" y="1965325"/>
            <a:ext cx="1138238" cy="1138238"/>
          </a:xfrm>
          <a:prstGeom prst="ellipse">
            <a:avLst/>
          </a:prstGeom>
          <a:solidFill>
            <a:srgbClr val="000000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 Unicode MS" panose="020B0604020202020204" charset="-122"/>
              <a:sym typeface="+mn-lt"/>
            </a:endParaRPr>
          </a:p>
        </p:txBody>
      </p:sp>
      <p:sp>
        <p:nvSpPr>
          <p:cNvPr id="11" name="Oval 35"/>
          <p:cNvSpPr/>
          <p:nvPr/>
        </p:nvSpPr>
        <p:spPr>
          <a:xfrm>
            <a:off x="5521325" y="4348163"/>
            <a:ext cx="1138238" cy="1138238"/>
          </a:xfrm>
          <a:prstGeom prst="ellipse">
            <a:avLst/>
          </a:prstGeom>
          <a:solidFill>
            <a:srgbClr val="000000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 Unicode MS" panose="020B0604020202020204" charset="-122"/>
              <a:sym typeface="+mn-lt"/>
            </a:endParaRPr>
          </a:p>
        </p:txBody>
      </p:sp>
      <p:sp>
        <p:nvSpPr>
          <p:cNvPr id="16" name="Oval 29"/>
          <p:cNvSpPr/>
          <p:nvPr/>
        </p:nvSpPr>
        <p:spPr>
          <a:xfrm>
            <a:off x="3690938" y="1965325"/>
            <a:ext cx="1138238" cy="1138238"/>
          </a:xfrm>
          <a:prstGeom prst="ellipse">
            <a:avLst/>
          </a:prstGeom>
          <a:solidFill>
            <a:srgbClr val="000000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 Unicode MS" panose="020B0604020202020204" charset="-122"/>
              <a:sym typeface="+mn-lt"/>
            </a:endParaRPr>
          </a:p>
        </p:txBody>
      </p:sp>
      <p:sp>
        <p:nvSpPr>
          <p:cNvPr id="36" name="KSO_Shape"/>
          <p:cNvSpPr/>
          <p:nvPr/>
        </p:nvSpPr>
        <p:spPr bwMode="auto">
          <a:xfrm>
            <a:off x="7813675" y="2305050"/>
            <a:ext cx="336550" cy="458788"/>
          </a:xfrm>
          <a:custGeom>
            <a:avLst/>
            <a:gdLst>
              <a:gd name="T0" fmla="*/ 690912 w 1387475"/>
              <a:gd name="T1" fmla="*/ 1460893 h 1890713"/>
              <a:gd name="T2" fmla="*/ 273569 w 1387475"/>
              <a:gd name="T3" fmla="*/ 1342172 h 1890713"/>
              <a:gd name="T4" fmla="*/ 1125427 w 1387475"/>
              <a:gd name="T5" fmla="*/ 1107527 h 1890713"/>
              <a:gd name="T6" fmla="*/ 1132217 w 1387475"/>
              <a:gd name="T7" fmla="*/ 1123117 h 1890713"/>
              <a:gd name="T8" fmla="*/ 1000025 w 1387475"/>
              <a:gd name="T9" fmla="*/ 749763 h 1890713"/>
              <a:gd name="T10" fmla="*/ 1159374 w 1387475"/>
              <a:gd name="T11" fmla="*/ 788538 h 1890713"/>
              <a:gd name="T12" fmla="*/ 1296359 w 1387475"/>
              <a:gd name="T13" fmla="*/ 860090 h 1890713"/>
              <a:gd name="T14" fmla="*/ 1380227 w 1387475"/>
              <a:gd name="T15" fmla="*/ 938838 h 1890713"/>
              <a:gd name="T16" fmla="*/ 1395402 w 1387475"/>
              <a:gd name="T17" fmla="*/ 983609 h 1890713"/>
              <a:gd name="T18" fmla="*/ 1388613 w 1387475"/>
              <a:gd name="T19" fmla="*/ 1092736 h 1890713"/>
              <a:gd name="T20" fmla="*/ 1337095 w 1387475"/>
              <a:gd name="T21" fmla="*/ 1277414 h 1890713"/>
              <a:gd name="T22" fmla="*/ 1108654 w 1387475"/>
              <a:gd name="T23" fmla="*/ 1651167 h 1890713"/>
              <a:gd name="T24" fmla="*/ 234430 w 1387475"/>
              <a:gd name="T25" fmla="*/ 1588809 h 1890713"/>
              <a:gd name="T26" fmla="*/ 132192 w 1387475"/>
              <a:gd name="T27" fmla="*/ 1603999 h 1890713"/>
              <a:gd name="T28" fmla="*/ 75082 w 1387475"/>
              <a:gd name="T29" fmla="*/ 1526850 h 1890713"/>
              <a:gd name="T30" fmla="*/ 9585 w 1387475"/>
              <a:gd name="T31" fmla="*/ 1125115 h 1890713"/>
              <a:gd name="T32" fmla="*/ 1198 w 1387475"/>
              <a:gd name="T33" fmla="*/ 986407 h 1890713"/>
              <a:gd name="T34" fmla="*/ 15176 w 1387475"/>
              <a:gd name="T35" fmla="*/ 938039 h 1890713"/>
              <a:gd name="T36" fmla="*/ 60305 w 1387475"/>
              <a:gd name="T37" fmla="*/ 885673 h 1890713"/>
              <a:gd name="T38" fmla="*/ 179717 w 1387475"/>
              <a:gd name="T39" fmla="*/ 820917 h 1890713"/>
              <a:gd name="T40" fmla="*/ 333475 w 1387475"/>
              <a:gd name="T41" fmla="*/ 775746 h 1890713"/>
              <a:gd name="T42" fmla="*/ 492025 w 1387475"/>
              <a:gd name="T43" fmla="*/ 750962 h 1890713"/>
              <a:gd name="T44" fmla="*/ 748422 w 1387475"/>
              <a:gd name="T45" fmla="*/ 882076 h 1890713"/>
              <a:gd name="T46" fmla="*/ 930934 w 1387475"/>
              <a:gd name="T47" fmla="*/ 750163 h 1890713"/>
              <a:gd name="T48" fmla="*/ 763236 w 1387475"/>
              <a:gd name="T49" fmla="*/ 2000 h 1890713"/>
              <a:gd name="T50" fmla="*/ 882716 w 1387475"/>
              <a:gd name="T51" fmla="*/ 31207 h 1890713"/>
              <a:gd name="T52" fmla="*/ 976222 w 1387475"/>
              <a:gd name="T53" fmla="*/ 84818 h 1890713"/>
              <a:gd name="T54" fmla="*/ 983815 w 1387475"/>
              <a:gd name="T55" fmla="*/ 140830 h 1890713"/>
              <a:gd name="T56" fmla="*/ 937461 w 1387475"/>
              <a:gd name="T57" fmla="*/ 183639 h 1890713"/>
              <a:gd name="T58" fmla="*/ 861137 w 1387475"/>
              <a:gd name="T59" fmla="*/ 203243 h 1890713"/>
              <a:gd name="T60" fmla="*/ 748450 w 1387475"/>
              <a:gd name="T61" fmla="*/ 166435 h 1890713"/>
              <a:gd name="T62" fmla="*/ 909489 w 1387475"/>
              <a:gd name="T63" fmla="*/ 231649 h 1890713"/>
              <a:gd name="T64" fmla="*/ 958240 w 1387475"/>
              <a:gd name="T65" fmla="*/ 231649 h 1890713"/>
              <a:gd name="T66" fmla="*/ 981018 w 1387475"/>
              <a:gd name="T67" fmla="*/ 265256 h 1890713"/>
              <a:gd name="T68" fmla="*/ 989409 w 1387475"/>
              <a:gd name="T69" fmla="*/ 299663 h 1890713"/>
              <a:gd name="T70" fmla="*/ 1005793 w 1387475"/>
              <a:gd name="T71" fmla="*/ 334471 h 1890713"/>
              <a:gd name="T72" fmla="*/ 1011387 w 1387475"/>
              <a:gd name="T73" fmla="*/ 406487 h 1890713"/>
              <a:gd name="T74" fmla="*/ 1002596 w 1387475"/>
              <a:gd name="T75" fmla="*/ 470900 h 1890713"/>
              <a:gd name="T76" fmla="*/ 985413 w 1387475"/>
              <a:gd name="T77" fmla="*/ 493305 h 1890713"/>
              <a:gd name="T78" fmla="*/ 969029 w 1387475"/>
              <a:gd name="T79" fmla="*/ 462499 h 1890713"/>
              <a:gd name="T80" fmla="*/ 933466 w 1387475"/>
              <a:gd name="T81" fmla="*/ 585725 h 1890713"/>
              <a:gd name="T82" fmla="*/ 867131 w 1387475"/>
              <a:gd name="T83" fmla="*/ 678944 h 1890713"/>
              <a:gd name="T84" fmla="*/ 785613 w 1387475"/>
              <a:gd name="T85" fmla="*/ 737757 h 1890713"/>
              <a:gd name="T86" fmla="*/ 703695 w 1387475"/>
              <a:gd name="T87" fmla="*/ 758161 h 1890713"/>
              <a:gd name="T88" fmla="*/ 632567 w 1387475"/>
              <a:gd name="T89" fmla="*/ 736957 h 1890713"/>
              <a:gd name="T90" fmla="*/ 552247 w 1387475"/>
              <a:gd name="T91" fmla="*/ 676944 h 1890713"/>
              <a:gd name="T92" fmla="*/ 479121 w 1387475"/>
              <a:gd name="T93" fmla="*/ 586925 h 1890713"/>
              <a:gd name="T94" fmla="*/ 429170 w 1387475"/>
              <a:gd name="T95" fmla="*/ 473701 h 1890713"/>
              <a:gd name="T96" fmla="*/ 413186 w 1387475"/>
              <a:gd name="T97" fmla="*/ 497706 h 1890713"/>
              <a:gd name="T98" fmla="*/ 395604 w 1387475"/>
              <a:gd name="T99" fmla="*/ 469300 h 1890713"/>
              <a:gd name="T100" fmla="*/ 388411 w 1387475"/>
              <a:gd name="T101" fmla="*/ 400886 h 1890713"/>
              <a:gd name="T102" fmla="*/ 395604 w 1387475"/>
              <a:gd name="T103" fmla="*/ 332470 h 1890713"/>
              <a:gd name="T104" fmla="*/ 413186 w 1387475"/>
              <a:gd name="T105" fmla="*/ 304064 h 1890713"/>
              <a:gd name="T106" fmla="*/ 418780 w 1387475"/>
              <a:gd name="T107" fmla="*/ 231249 h 1890713"/>
              <a:gd name="T108" fmla="*/ 433966 w 1387475"/>
              <a:gd name="T109" fmla="*/ 153632 h 1890713"/>
              <a:gd name="T110" fmla="*/ 415983 w 1387475"/>
              <a:gd name="T111" fmla="*/ 121626 h 1890713"/>
              <a:gd name="T112" fmla="*/ 474725 w 1387475"/>
              <a:gd name="T113" fmla="*/ 72015 h 1890713"/>
              <a:gd name="T114" fmla="*/ 567432 w 1387475"/>
              <a:gd name="T115" fmla="*/ 28006 h 1890713"/>
              <a:gd name="T116" fmla="*/ 671328 w 1387475"/>
              <a:gd name="T117" fmla="*/ 3601 h 189071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387475" h="1890713">
                <a:moveTo>
                  <a:pt x="1185185" y="1355117"/>
                </a:moveTo>
                <a:lnTo>
                  <a:pt x="1112995" y="1364242"/>
                </a:lnTo>
                <a:lnTo>
                  <a:pt x="719520" y="1412247"/>
                </a:lnTo>
                <a:lnTo>
                  <a:pt x="699687" y="1419785"/>
                </a:lnTo>
                <a:lnTo>
                  <a:pt x="661609" y="1434464"/>
                </a:lnTo>
                <a:lnTo>
                  <a:pt x="591006" y="1461839"/>
                </a:lnTo>
                <a:lnTo>
                  <a:pt x="656849" y="1453905"/>
                </a:lnTo>
                <a:lnTo>
                  <a:pt x="686201" y="1449937"/>
                </a:lnTo>
                <a:lnTo>
                  <a:pt x="1212950" y="1385269"/>
                </a:lnTo>
                <a:lnTo>
                  <a:pt x="1207397" y="1379318"/>
                </a:lnTo>
                <a:lnTo>
                  <a:pt x="1185185" y="1355117"/>
                </a:lnTo>
                <a:close/>
                <a:moveTo>
                  <a:pt x="882939" y="1288862"/>
                </a:moveTo>
                <a:lnTo>
                  <a:pt x="692944" y="1297987"/>
                </a:lnTo>
                <a:lnTo>
                  <a:pt x="638207" y="1300764"/>
                </a:lnTo>
                <a:lnTo>
                  <a:pt x="608855" y="1302351"/>
                </a:lnTo>
                <a:lnTo>
                  <a:pt x="271704" y="1332106"/>
                </a:lnTo>
                <a:lnTo>
                  <a:pt x="253855" y="1342421"/>
                </a:lnTo>
                <a:lnTo>
                  <a:pt x="152313" y="1399948"/>
                </a:lnTo>
                <a:lnTo>
                  <a:pt x="688581" y="1318617"/>
                </a:lnTo>
                <a:lnTo>
                  <a:pt x="749665" y="1309492"/>
                </a:lnTo>
                <a:lnTo>
                  <a:pt x="761564" y="1307112"/>
                </a:lnTo>
                <a:lnTo>
                  <a:pt x="882939" y="1288862"/>
                </a:lnTo>
                <a:close/>
                <a:moveTo>
                  <a:pt x="1118944" y="1098824"/>
                </a:moveTo>
                <a:lnTo>
                  <a:pt x="1117754" y="1099221"/>
                </a:lnTo>
                <a:lnTo>
                  <a:pt x="1116168" y="1100808"/>
                </a:lnTo>
                <a:lnTo>
                  <a:pt x="1115374" y="1102395"/>
                </a:lnTo>
                <a:lnTo>
                  <a:pt x="1114978" y="1103585"/>
                </a:lnTo>
                <a:lnTo>
                  <a:pt x="1115771" y="1105569"/>
                </a:lnTo>
                <a:lnTo>
                  <a:pt x="1116564" y="1107156"/>
                </a:lnTo>
                <a:lnTo>
                  <a:pt x="1118151" y="1109139"/>
                </a:lnTo>
                <a:lnTo>
                  <a:pt x="1119737" y="1110726"/>
                </a:lnTo>
                <a:lnTo>
                  <a:pt x="1124497" y="1114694"/>
                </a:lnTo>
                <a:lnTo>
                  <a:pt x="1123307" y="1106362"/>
                </a:lnTo>
                <a:lnTo>
                  <a:pt x="1122514" y="1102791"/>
                </a:lnTo>
                <a:lnTo>
                  <a:pt x="1121721" y="1100808"/>
                </a:lnTo>
                <a:lnTo>
                  <a:pt x="1120134" y="1099221"/>
                </a:lnTo>
                <a:lnTo>
                  <a:pt x="1118944" y="1098824"/>
                </a:lnTo>
                <a:close/>
                <a:moveTo>
                  <a:pt x="953542" y="742950"/>
                </a:moveTo>
                <a:lnTo>
                  <a:pt x="973374" y="743347"/>
                </a:lnTo>
                <a:lnTo>
                  <a:pt x="993207" y="744140"/>
                </a:lnTo>
                <a:lnTo>
                  <a:pt x="1013436" y="746124"/>
                </a:lnTo>
                <a:lnTo>
                  <a:pt x="1033268" y="749298"/>
                </a:lnTo>
                <a:lnTo>
                  <a:pt x="1053497" y="752868"/>
                </a:lnTo>
                <a:lnTo>
                  <a:pt x="1072933" y="757629"/>
                </a:lnTo>
                <a:lnTo>
                  <a:pt x="1093162" y="762787"/>
                </a:lnTo>
                <a:lnTo>
                  <a:pt x="1112598" y="768738"/>
                </a:lnTo>
                <a:lnTo>
                  <a:pt x="1132430" y="775483"/>
                </a:lnTo>
                <a:lnTo>
                  <a:pt x="1151469" y="782624"/>
                </a:lnTo>
                <a:lnTo>
                  <a:pt x="1170509" y="790162"/>
                </a:lnTo>
                <a:lnTo>
                  <a:pt x="1188754" y="798097"/>
                </a:lnTo>
                <a:lnTo>
                  <a:pt x="1206603" y="806428"/>
                </a:lnTo>
                <a:lnTo>
                  <a:pt x="1224056" y="815553"/>
                </a:lnTo>
                <a:lnTo>
                  <a:pt x="1240715" y="824678"/>
                </a:lnTo>
                <a:lnTo>
                  <a:pt x="1257374" y="833803"/>
                </a:lnTo>
                <a:lnTo>
                  <a:pt x="1272844" y="843722"/>
                </a:lnTo>
                <a:lnTo>
                  <a:pt x="1287520" y="853640"/>
                </a:lnTo>
                <a:lnTo>
                  <a:pt x="1301402" y="863558"/>
                </a:lnTo>
                <a:lnTo>
                  <a:pt x="1314492" y="873477"/>
                </a:lnTo>
                <a:lnTo>
                  <a:pt x="1326391" y="883395"/>
                </a:lnTo>
                <a:lnTo>
                  <a:pt x="1337894" y="893314"/>
                </a:lnTo>
                <a:lnTo>
                  <a:pt x="1347810" y="903232"/>
                </a:lnTo>
                <a:lnTo>
                  <a:pt x="1356537" y="912754"/>
                </a:lnTo>
                <a:lnTo>
                  <a:pt x="1364866" y="922672"/>
                </a:lnTo>
                <a:lnTo>
                  <a:pt x="1370816" y="931797"/>
                </a:lnTo>
                <a:lnTo>
                  <a:pt x="1376369" y="940526"/>
                </a:lnTo>
                <a:lnTo>
                  <a:pt x="1378749" y="944890"/>
                </a:lnTo>
                <a:lnTo>
                  <a:pt x="1380732" y="948857"/>
                </a:lnTo>
                <a:lnTo>
                  <a:pt x="1381922" y="953221"/>
                </a:lnTo>
                <a:lnTo>
                  <a:pt x="1383112" y="957585"/>
                </a:lnTo>
                <a:lnTo>
                  <a:pt x="1383905" y="961156"/>
                </a:lnTo>
                <a:lnTo>
                  <a:pt x="1384302" y="965123"/>
                </a:lnTo>
                <a:lnTo>
                  <a:pt x="1385888" y="976232"/>
                </a:lnTo>
                <a:lnTo>
                  <a:pt x="1387078" y="988134"/>
                </a:lnTo>
                <a:lnTo>
                  <a:pt x="1387475" y="1000830"/>
                </a:lnTo>
                <a:lnTo>
                  <a:pt x="1387475" y="1013922"/>
                </a:lnTo>
                <a:lnTo>
                  <a:pt x="1386682" y="1027014"/>
                </a:lnTo>
                <a:lnTo>
                  <a:pt x="1385492" y="1040900"/>
                </a:lnTo>
                <a:lnTo>
                  <a:pt x="1383509" y="1055183"/>
                </a:lnTo>
                <a:lnTo>
                  <a:pt x="1381525" y="1069465"/>
                </a:lnTo>
                <a:lnTo>
                  <a:pt x="1379145" y="1084541"/>
                </a:lnTo>
                <a:lnTo>
                  <a:pt x="1375972" y="1100014"/>
                </a:lnTo>
                <a:lnTo>
                  <a:pt x="1372799" y="1115487"/>
                </a:lnTo>
                <a:lnTo>
                  <a:pt x="1369229" y="1131357"/>
                </a:lnTo>
                <a:lnTo>
                  <a:pt x="1365263" y="1148020"/>
                </a:lnTo>
                <a:lnTo>
                  <a:pt x="1360503" y="1164286"/>
                </a:lnTo>
                <a:lnTo>
                  <a:pt x="1350983" y="1198009"/>
                </a:lnTo>
                <a:lnTo>
                  <a:pt x="1339877" y="1232525"/>
                </a:lnTo>
                <a:lnTo>
                  <a:pt x="1327978" y="1267834"/>
                </a:lnTo>
                <a:lnTo>
                  <a:pt x="1315285" y="1303541"/>
                </a:lnTo>
                <a:lnTo>
                  <a:pt x="1302196" y="1339247"/>
                </a:lnTo>
                <a:lnTo>
                  <a:pt x="1288710" y="1374954"/>
                </a:lnTo>
                <a:lnTo>
                  <a:pt x="1274827" y="1411057"/>
                </a:lnTo>
                <a:lnTo>
                  <a:pt x="1246665" y="1482073"/>
                </a:lnTo>
                <a:lnTo>
                  <a:pt x="1212950" y="1581654"/>
                </a:lnTo>
                <a:lnTo>
                  <a:pt x="1106251" y="1559437"/>
                </a:lnTo>
                <a:lnTo>
                  <a:pt x="1101095" y="1638784"/>
                </a:lnTo>
                <a:lnTo>
                  <a:pt x="1092369" y="1729241"/>
                </a:lnTo>
                <a:lnTo>
                  <a:pt x="1085229" y="1803431"/>
                </a:lnTo>
                <a:lnTo>
                  <a:pt x="1076503" y="1890713"/>
                </a:lnTo>
                <a:lnTo>
                  <a:pt x="285190" y="1890713"/>
                </a:lnTo>
                <a:lnTo>
                  <a:pt x="274084" y="1780023"/>
                </a:lnTo>
                <a:lnTo>
                  <a:pt x="265358" y="1685203"/>
                </a:lnTo>
                <a:lnTo>
                  <a:pt x="255441" y="1570546"/>
                </a:lnTo>
                <a:lnTo>
                  <a:pt x="232832" y="1576893"/>
                </a:lnTo>
                <a:lnTo>
                  <a:pt x="209827" y="1582448"/>
                </a:lnTo>
                <a:lnTo>
                  <a:pt x="197927" y="1584828"/>
                </a:lnTo>
                <a:lnTo>
                  <a:pt x="186821" y="1587605"/>
                </a:lnTo>
                <a:lnTo>
                  <a:pt x="174922" y="1589192"/>
                </a:lnTo>
                <a:lnTo>
                  <a:pt x="163816" y="1590779"/>
                </a:lnTo>
                <a:lnTo>
                  <a:pt x="152313" y="1591573"/>
                </a:lnTo>
                <a:lnTo>
                  <a:pt x="142000" y="1591969"/>
                </a:lnTo>
                <a:lnTo>
                  <a:pt x="131291" y="1591969"/>
                </a:lnTo>
                <a:lnTo>
                  <a:pt x="121374" y="1591573"/>
                </a:lnTo>
                <a:lnTo>
                  <a:pt x="112251" y="1590382"/>
                </a:lnTo>
                <a:lnTo>
                  <a:pt x="103129" y="1588399"/>
                </a:lnTo>
                <a:lnTo>
                  <a:pt x="99162" y="1587209"/>
                </a:lnTo>
                <a:lnTo>
                  <a:pt x="95196" y="1585225"/>
                </a:lnTo>
                <a:lnTo>
                  <a:pt x="91229" y="1583638"/>
                </a:lnTo>
                <a:lnTo>
                  <a:pt x="87659" y="1581654"/>
                </a:lnTo>
                <a:lnTo>
                  <a:pt x="74570" y="1515399"/>
                </a:lnTo>
                <a:lnTo>
                  <a:pt x="59497" y="1433274"/>
                </a:lnTo>
                <a:lnTo>
                  <a:pt x="51564" y="1388046"/>
                </a:lnTo>
                <a:lnTo>
                  <a:pt x="43235" y="1341628"/>
                </a:lnTo>
                <a:lnTo>
                  <a:pt x="35698" y="1295209"/>
                </a:lnTo>
                <a:lnTo>
                  <a:pt x="28162" y="1247998"/>
                </a:lnTo>
                <a:lnTo>
                  <a:pt x="21022" y="1202373"/>
                </a:lnTo>
                <a:lnTo>
                  <a:pt x="14676" y="1157938"/>
                </a:lnTo>
                <a:lnTo>
                  <a:pt x="9520" y="1116677"/>
                </a:lnTo>
                <a:lnTo>
                  <a:pt x="5156" y="1078987"/>
                </a:lnTo>
                <a:lnTo>
                  <a:pt x="1983" y="1045264"/>
                </a:lnTo>
                <a:lnTo>
                  <a:pt x="793" y="1030188"/>
                </a:lnTo>
                <a:lnTo>
                  <a:pt x="0" y="1016699"/>
                </a:lnTo>
                <a:lnTo>
                  <a:pt x="0" y="1004797"/>
                </a:lnTo>
                <a:lnTo>
                  <a:pt x="0" y="994482"/>
                </a:lnTo>
                <a:lnTo>
                  <a:pt x="397" y="985754"/>
                </a:lnTo>
                <a:lnTo>
                  <a:pt x="1190" y="979009"/>
                </a:lnTo>
                <a:lnTo>
                  <a:pt x="1587" y="972661"/>
                </a:lnTo>
                <a:lnTo>
                  <a:pt x="2380" y="966314"/>
                </a:lnTo>
                <a:lnTo>
                  <a:pt x="3966" y="959966"/>
                </a:lnTo>
                <a:lnTo>
                  <a:pt x="5553" y="954015"/>
                </a:lnTo>
                <a:lnTo>
                  <a:pt x="7536" y="948064"/>
                </a:lnTo>
                <a:lnTo>
                  <a:pt x="9520" y="942113"/>
                </a:lnTo>
                <a:lnTo>
                  <a:pt x="12296" y="936558"/>
                </a:lnTo>
                <a:lnTo>
                  <a:pt x="15073" y="931004"/>
                </a:lnTo>
                <a:lnTo>
                  <a:pt x="18246" y="925053"/>
                </a:lnTo>
                <a:lnTo>
                  <a:pt x="21816" y="919498"/>
                </a:lnTo>
                <a:lnTo>
                  <a:pt x="25782" y="914341"/>
                </a:lnTo>
                <a:lnTo>
                  <a:pt x="29352" y="909183"/>
                </a:lnTo>
                <a:lnTo>
                  <a:pt x="34112" y="904026"/>
                </a:lnTo>
                <a:lnTo>
                  <a:pt x="38872" y="898471"/>
                </a:lnTo>
                <a:lnTo>
                  <a:pt x="48391" y="888950"/>
                </a:lnTo>
                <a:lnTo>
                  <a:pt x="59894" y="879031"/>
                </a:lnTo>
                <a:lnTo>
                  <a:pt x="71793" y="869906"/>
                </a:lnTo>
                <a:lnTo>
                  <a:pt x="84486" y="860781"/>
                </a:lnTo>
                <a:lnTo>
                  <a:pt x="98765" y="852450"/>
                </a:lnTo>
                <a:lnTo>
                  <a:pt x="113441" y="844118"/>
                </a:lnTo>
                <a:lnTo>
                  <a:pt x="128514" y="836183"/>
                </a:lnTo>
                <a:lnTo>
                  <a:pt x="144380" y="828645"/>
                </a:lnTo>
                <a:lnTo>
                  <a:pt x="161436" y="821504"/>
                </a:lnTo>
                <a:lnTo>
                  <a:pt x="178492" y="814760"/>
                </a:lnTo>
                <a:lnTo>
                  <a:pt x="196341" y="808015"/>
                </a:lnTo>
                <a:lnTo>
                  <a:pt x="214587" y="801667"/>
                </a:lnTo>
                <a:lnTo>
                  <a:pt x="233229" y="795716"/>
                </a:lnTo>
                <a:lnTo>
                  <a:pt x="252268" y="790162"/>
                </a:lnTo>
                <a:lnTo>
                  <a:pt x="271704" y="784608"/>
                </a:lnTo>
                <a:lnTo>
                  <a:pt x="291140" y="779450"/>
                </a:lnTo>
                <a:lnTo>
                  <a:pt x="310972" y="774689"/>
                </a:lnTo>
                <a:lnTo>
                  <a:pt x="331201" y="769928"/>
                </a:lnTo>
                <a:lnTo>
                  <a:pt x="351034" y="765564"/>
                </a:lnTo>
                <a:lnTo>
                  <a:pt x="371263" y="761994"/>
                </a:lnTo>
                <a:lnTo>
                  <a:pt x="391492" y="758026"/>
                </a:lnTo>
                <a:lnTo>
                  <a:pt x="431156" y="751282"/>
                </a:lnTo>
                <a:lnTo>
                  <a:pt x="470028" y="745727"/>
                </a:lnTo>
                <a:lnTo>
                  <a:pt x="474788" y="745330"/>
                </a:lnTo>
                <a:lnTo>
                  <a:pt x="479548" y="744934"/>
                </a:lnTo>
                <a:lnTo>
                  <a:pt x="488670" y="745330"/>
                </a:lnTo>
                <a:lnTo>
                  <a:pt x="616391" y="1197215"/>
                </a:lnTo>
                <a:lnTo>
                  <a:pt x="618771" y="1179759"/>
                </a:lnTo>
                <a:lnTo>
                  <a:pt x="663196" y="869509"/>
                </a:lnTo>
                <a:lnTo>
                  <a:pt x="650503" y="838961"/>
                </a:lnTo>
                <a:lnTo>
                  <a:pt x="675095" y="798493"/>
                </a:lnTo>
                <a:lnTo>
                  <a:pt x="731022" y="798097"/>
                </a:lnTo>
                <a:lnTo>
                  <a:pt x="754028" y="838961"/>
                </a:lnTo>
                <a:lnTo>
                  <a:pt x="743319" y="875461"/>
                </a:lnTo>
                <a:lnTo>
                  <a:pt x="782983" y="1202373"/>
                </a:lnTo>
                <a:lnTo>
                  <a:pt x="887302" y="760407"/>
                </a:lnTo>
                <a:lnTo>
                  <a:pt x="899201" y="754852"/>
                </a:lnTo>
                <a:lnTo>
                  <a:pt x="907927" y="750488"/>
                </a:lnTo>
                <a:lnTo>
                  <a:pt x="913481" y="747314"/>
                </a:lnTo>
                <a:lnTo>
                  <a:pt x="914671" y="746124"/>
                </a:lnTo>
                <a:lnTo>
                  <a:pt x="914671" y="745727"/>
                </a:lnTo>
                <a:lnTo>
                  <a:pt x="924587" y="744537"/>
                </a:lnTo>
                <a:lnTo>
                  <a:pt x="934106" y="743744"/>
                </a:lnTo>
                <a:lnTo>
                  <a:pt x="943626" y="743347"/>
                </a:lnTo>
                <a:lnTo>
                  <a:pt x="953542" y="742950"/>
                </a:lnTo>
                <a:close/>
                <a:moveTo>
                  <a:pt x="713979" y="0"/>
                </a:moveTo>
                <a:lnTo>
                  <a:pt x="725091" y="0"/>
                </a:lnTo>
                <a:lnTo>
                  <a:pt x="736601" y="397"/>
                </a:lnTo>
                <a:lnTo>
                  <a:pt x="746919" y="794"/>
                </a:lnTo>
                <a:lnTo>
                  <a:pt x="758032" y="1985"/>
                </a:lnTo>
                <a:lnTo>
                  <a:pt x="768351" y="3177"/>
                </a:lnTo>
                <a:lnTo>
                  <a:pt x="778669" y="4368"/>
                </a:lnTo>
                <a:lnTo>
                  <a:pt x="788591" y="5956"/>
                </a:lnTo>
                <a:lnTo>
                  <a:pt x="808038" y="9530"/>
                </a:lnTo>
                <a:lnTo>
                  <a:pt x="826691" y="13898"/>
                </a:lnTo>
                <a:lnTo>
                  <a:pt x="844551" y="19060"/>
                </a:lnTo>
                <a:lnTo>
                  <a:pt x="860822" y="25016"/>
                </a:lnTo>
                <a:lnTo>
                  <a:pt x="876697" y="30973"/>
                </a:lnTo>
                <a:lnTo>
                  <a:pt x="891779" y="37723"/>
                </a:lnTo>
                <a:lnTo>
                  <a:pt x="906066" y="44076"/>
                </a:lnTo>
                <a:lnTo>
                  <a:pt x="919163" y="51224"/>
                </a:lnTo>
                <a:lnTo>
                  <a:pt x="930672" y="57974"/>
                </a:lnTo>
                <a:lnTo>
                  <a:pt x="942182" y="64725"/>
                </a:lnTo>
                <a:lnTo>
                  <a:pt x="952501" y="71475"/>
                </a:lnTo>
                <a:lnTo>
                  <a:pt x="961232" y="77829"/>
                </a:lnTo>
                <a:lnTo>
                  <a:pt x="969566" y="84182"/>
                </a:lnTo>
                <a:lnTo>
                  <a:pt x="976313" y="89344"/>
                </a:lnTo>
                <a:lnTo>
                  <a:pt x="987822" y="98874"/>
                </a:lnTo>
                <a:lnTo>
                  <a:pt x="994172" y="105227"/>
                </a:lnTo>
                <a:lnTo>
                  <a:pt x="996554" y="107213"/>
                </a:lnTo>
                <a:lnTo>
                  <a:pt x="993775" y="113566"/>
                </a:lnTo>
                <a:lnTo>
                  <a:pt x="989410" y="120317"/>
                </a:lnTo>
                <a:lnTo>
                  <a:pt x="984251" y="129450"/>
                </a:lnTo>
                <a:lnTo>
                  <a:pt x="977107" y="139774"/>
                </a:lnTo>
                <a:lnTo>
                  <a:pt x="973138" y="144936"/>
                </a:lnTo>
                <a:lnTo>
                  <a:pt x="968375" y="150495"/>
                </a:lnTo>
                <a:lnTo>
                  <a:pt x="963216" y="156054"/>
                </a:lnTo>
                <a:lnTo>
                  <a:pt x="957660" y="161613"/>
                </a:lnTo>
                <a:lnTo>
                  <a:pt x="951707" y="167173"/>
                </a:lnTo>
                <a:lnTo>
                  <a:pt x="945754" y="172732"/>
                </a:lnTo>
                <a:lnTo>
                  <a:pt x="938610" y="177497"/>
                </a:lnTo>
                <a:lnTo>
                  <a:pt x="931069" y="182262"/>
                </a:lnTo>
                <a:lnTo>
                  <a:pt x="923529" y="186630"/>
                </a:lnTo>
                <a:lnTo>
                  <a:pt x="915194" y="190601"/>
                </a:lnTo>
                <a:lnTo>
                  <a:pt x="906463" y="194174"/>
                </a:lnTo>
                <a:lnTo>
                  <a:pt x="896938" y="196954"/>
                </a:lnTo>
                <a:lnTo>
                  <a:pt x="887413" y="199733"/>
                </a:lnTo>
                <a:lnTo>
                  <a:pt x="877094" y="200925"/>
                </a:lnTo>
                <a:lnTo>
                  <a:pt x="866775" y="201719"/>
                </a:lnTo>
                <a:lnTo>
                  <a:pt x="855266" y="201719"/>
                </a:lnTo>
                <a:lnTo>
                  <a:pt x="843360" y="200925"/>
                </a:lnTo>
                <a:lnTo>
                  <a:pt x="831454" y="198939"/>
                </a:lnTo>
                <a:lnTo>
                  <a:pt x="818357" y="195763"/>
                </a:lnTo>
                <a:lnTo>
                  <a:pt x="805260" y="191792"/>
                </a:lnTo>
                <a:lnTo>
                  <a:pt x="791369" y="186233"/>
                </a:lnTo>
                <a:lnTo>
                  <a:pt x="777082" y="179879"/>
                </a:lnTo>
                <a:lnTo>
                  <a:pt x="760016" y="171938"/>
                </a:lnTo>
                <a:lnTo>
                  <a:pt x="743347" y="165187"/>
                </a:lnTo>
                <a:lnTo>
                  <a:pt x="778272" y="181468"/>
                </a:lnTo>
                <a:lnTo>
                  <a:pt x="812007" y="196954"/>
                </a:lnTo>
                <a:lnTo>
                  <a:pt x="828279" y="204101"/>
                </a:lnTo>
                <a:lnTo>
                  <a:pt x="844551" y="210852"/>
                </a:lnTo>
                <a:lnTo>
                  <a:pt x="860029" y="217205"/>
                </a:lnTo>
                <a:lnTo>
                  <a:pt x="875110" y="222367"/>
                </a:lnTo>
                <a:lnTo>
                  <a:pt x="889397" y="226735"/>
                </a:lnTo>
                <a:lnTo>
                  <a:pt x="903288" y="229912"/>
                </a:lnTo>
                <a:lnTo>
                  <a:pt x="910035" y="231103"/>
                </a:lnTo>
                <a:lnTo>
                  <a:pt x="916385" y="232294"/>
                </a:lnTo>
                <a:lnTo>
                  <a:pt x="922735" y="232691"/>
                </a:lnTo>
                <a:lnTo>
                  <a:pt x="929085" y="233089"/>
                </a:lnTo>
                <a:lnTo>
                  <a:pt x="935038" y="233089"/>
                </a:lnTo>
                <a:lnTo>
                  <a:pt x="940991" y="232294"/>
                </a:lnTo>
                <a:lnTo>
                  <a:pt x="946547" y="231103"/>
                </a:lnTo>
                <a:lnTo>
                  <a:pt x="951707" y="229912"/>
                </a:lnTo>
                <a:lnTo>
                  <a:pt x="956866" y="228324"/>
                </a:lnTo>
                <a:lnTo>
                  <a:pt x="961629" y="226338"/>
                </a:lnTo>
                <a:lnTo>
                  <a:pt x="966788" y="223161"/>
                </a:lnTo>
                <a:lnTo>
                  <a:pt x="970757" y="220382"/>
                </a:lnTo>
                <a:lnTo>
                  <a:pt x="972741" y="231500"/>
                </a:lnTo>
                <a:lnTo>
                  <a:pt x="973535" y="242619"/>
                </a:lnTo>
                <a:lnTo>
                  <a:pt x="973932" y="253340"/>
                </a:lnTo>
                <a:lnTo>
                  <a:pt x="974329" y="263267"/>
                </a:lnTo>
                <a:lnTo>
                  <a:pt x="974329" y="273591"/>
                </a:lnTo>
                <a:lnTo>
                  <a:pt x="973932" y="283121"/>
                </a:lnTo>
                <a:lnTo>
                  <a:pt x="973138" y="302181"/>
                </a:lnTo>
                <a:lnTo>
                  <a:pt x="974725" y="300196"/>
                </a:lnTo>
                <a:lnTo>
                  <a:pt x="976710" y="298210"/>
                </a:lnTo>
                <a:lnTo>
                  <a:pt x="978297" y="297416"/>
                </a:lnTo>
                <a:lnTo>
                  <a:pt x="980282" y="297019"/>
                </a:lnTo>
                <a:lnTo>
                  <a:pt x="982663" y="297416"/>
                </a:lnTo>
                <a:lnTo>
                  <a:pt x="985044" y="299005"/>
                </a:lnTo>
                <a:lnTo>
                  <a:pt x="987822" y="301784"/>
                </a:lnTo>
                <a:lnTo>
                  <a:pt x="989807" y="304564"/>
                </a:lnTo>
                <a:lnTo>
                  <a:pt x="991791" y="308932"/>
                </a:lnTo>
                <a:lnTo>
                  <a:pt x="994172" y="313697"/>
                </a:lnTo>
                <a:lnTo>
                  <a:pt x="995760" y="318859"/>
                </a:lnTo>
                <a:lnTo>
                  <a:pt x="997744" y="325212"/>
                </a:lnTo>
                <a:lnTo>
                  <a:pt x="998935" y="331963"/>
                </a:lnTo>
                <a:lnTo>
                  <a:pt x="1000919" y="339507"/>
                </a:lnTo>
                <a:lnTo>
                  <a:pt x="1002110" y="347846"/>
                </a:lnTo>
                <a:lnTo>
                  <a:pt x="1002904" y="356185"/>
                </a:lnTo>
                <a:lnTo>
                  <a:pt x="1003697" y="364523"/>
                </a:lnTo>
                <a:lnTo>
                  <a:pt x="1004094" y="373656"/>
                </a:lnTo>
                <a:lnTo>
                  <a:pt x="1004491" y="383584"/>
                </a:lnTo>
                <a:lnTo>
                  <a:pt x="1004888" y="393114"/>
                </a:lnTo>
                <a:lnTo>
                  <a:pt x="1004491" y="403438"/>
                </a:lnTo>
                <a:lnTo>
                  <a:pt x="1004094" y="412571"/>
                </a:lnTo>
                <a:lnTo>
                  <a:pt x="1003697" y="422101"/>
                </a:lnTo>
                <a:lnTo>
                  <a:pt x="1002904" y="430837"/>
                </a:lnTo>
                <a:lnTo>
                  <a:pt x="1002110" y="439175"/>
                </a:lnTo>
                <a:lnTo>
                  <a:pt x="1000919" y="447117"/>
                </a:lnTo>
                <a:lnTo>
                  <a:pt x="998935" y="454265"/>
                </a:lnTo>
                <a:lnTo>
                  <a:pt x="997744" y="461015"/>
                </a:lnTo>
                <a:lnTo>
                  <a:pt x="995760" y="467368"/>
                </a:lnTo>
                <a:lnTo>
                  <a:pt x="994172" y="472928"/>
                </a:lnTo>
                <a:lnTo>
                  <a:pt x="991791" y="478090"/>
                </a:lnTo>
                <a:lnTo>
                  <a:pt x="989807" y="481663"/>
                </a:lnTo>
                <a:lnTo>
                  <a:pt x="987822" y="485237"/>
                </a:lnTo>
                <a:lnTo>
                  <a:pt x="985044" y="487620"/>
                </a:lnTo>
                <a:lnTo>
                  <a:pt x="982663" y="488811"/>
                </a:lnTo>
                <a:lnTo>
                  <a:pt x="980282" y="489605"/>
                </a:lnTo>
                <a:lnTo>
                  <a:pt x="978694" y="489605"/>
                </a:lnTo>
                <a:lnTo>
                  <a:pt x="977504" y="488811"/>
                </a:lnTo>
                <a:lnTo>
                  <a:pt x="975122" y="487223"/>
                </a:lnTo>
                <a:lnTo>
                  <a:pt x="972741" y="484840"/>
                </a:lnTo>
                <a:lnTo>
                  <a:pt x="970360" y="481266"/>
                </a:lnTo>
                <a:lnTo>
                  <a:pt x="968375" y="476898"/>
                </a:lnTo>
                <a:lnTo>
                  <a:pt x="966391" y="471736"/>
                </a:lnTo>
                <a:lnTo>
                  <a:pt x="964010" y="465780"/>
                </a:lnTo>
                <a:lnTo>
                  <a:pt x="962422" y="459030"/>
                </a:lnTo>
                <a:lnTo>
                  <a:pt x="960438" y="476104"/>
                </a:lnTo>
                <a:lnTo>
                  <a:pt x="957263" y="491988"/>
                </a:lnTo>
                <a:lnTo>
                  <a:pt x="953691" y="507871"/>
                </a:lnTo>
                <a:lnTo>
                  <a:pt x="949325" y="523754"/>
                </a:lnTo>
                <a:lnTo>
                  <a:pt x="944563" y="538844"/>
                </a:lnTo>
                <a:lnTo>
                  <a:pt x="939404" y="553536"/>
                </a:lnTo>
                <a:lnTo>
                  <a:pt x="933451" y="567434"/>
                </a:lnTo>
                <a:lnTo>
                  <a:pt x="927101" y="581332"/>
                </a:lnTo>
                <a:lnTo>
                  <a:pt x="920354" y="594435"/>
                </a:lnTo>
                <a:lnTo>
                  <a:pt x="912813" y="607539"/>
                </a:lnTo>
                <a:lnTo>
                  <a:pt x="905272" y="619849"/>
                </a:lnTo>
                <a:lnTo>
                  <a:pt x="896938" y="631364"/>
                </a:lnTo>
                <a:lnTo>
                  <a:pt x="888604" y="642880"/>
                </a:lnTo>
                <a:lnTo>
                  <a:pt x="879872" y="653601"/>
                </a:lnTo>
                <a:lnTo>
                  <a:pt x="870347" y="663925"/>
                </a:lnTo>
                <a:lnTo>
                  <a:pt x="861219" y="673852"/>
                </a:lnTo>
                <a:lnTo>
                  <a:pt x="851694" y="682985"/>
                </a:lnTo>
                <a:lnTo>
                  <a:pt x="841772" y="691721"/>
                </a:lnTo>
                <a:lnTo>
                  <a:pt x="831851" y="700060"/>
                </a:lnTo>
                <a:lnTo>
                  <a:pt x="821532" y="707604"/>
                </a:lnTo>
                <a:lnTo>
                  <a:pt x="811610" y="714752"/>
                </a:lnTo>
                <a:lnTo>
                  <a:pt x="801291" y="721105"/>
                </a:lnTo>
                <a:lnTo>
                  <a:pt x="790972" y="727062"/>
                </a:lnTo>
                <a:lnTo>
                  <a:pt x="780257" y="732224"/>
                </a:lnTo>
                <a:lnTo>
                  <a:pt x="769938" y="736989"/>
                </a:lnTo>
                <a:lnTo>
                  <a:pt x="759619" y="741357"/>
                </a:lnTo>
                <a:lnTo>
                  <a:pt x="749301" y="744533"/>
                </a:lnTo>
                <a:lnTo>
                  <a:pt x="738585" y="747710"/>
                </a:lnTo>
                <a:lnTo>
                  <a:pt x="728663" y="750093"/>
                </a:lnTo>
                <a:lnTo>
                  <a:pt x="718344" y="751284"/>
                </a:lnTo>
                <a:lnTo>
                  <a:pt x="708819" y="752475"/>
                </a:lnTo>
                <a:lnTo>
                  <a:pt x="698897" y="752475"/>
                </a:lnTo>
                <a:lnTo>
                  <a:pt x="690960" y="752475"/>
                </a:lnTo>
                <a:lnTo>
                  <a:pt x="683022" y="751284"/>
                </a:lnTo>
                <a:lnTo>
                  <a:pt x="674688" y="749695"/>
                </a:lnTo>
                <a:lnTo>
                  <a:pt x="665560" y="747313"/>
                </a:lnTo>
                <a:lnTo>
                  <a:pt x="656432" y="744136"/>
                </a:lnTo>
                <a:lnTo>
                  <a:pt x="646907" y="740960"/>
                </a:lnTo>
                <a:lnTo>
                  <a:pt x="637779" y="736195"/>
                </a:lnTo>
                <a:lnTo>
                  <a:pt x="628254" y="731430"/>
                </a:lnTo>
                <a:lnTo>
                  <a:pt x="617935" y="725870"/>
                </a:lnTo>
                <a:lnTo>
                  <a:pt x="608410" y="719914"/>
                </a:lnTo>
                <a:lnTo>
                  <a:pt x="598091" y="713561"/>
                </a:lnTo>
                <a:lnTo>
                  <a:pt x="588169" y="706413"/>
                </a:lnTo>
                <a:lnTo>
                  <a:pt x="578247" y="698471"/>
                </a:lnTo>
                <a:lnTo>
                  <a:pt x="568325" y="690133"/>
                </a:lnTo>
                <a:lnTo>
                  <a:pt x="558007" y="681397"/>
                </a:lnTo>
                <a:lnTo>
                  <a:pt x="548482" y="671867"/>
                </a:lnTo>
                <a:lnTo>
                  <a:pt x="538560" y="662734"/>
                </a:lnTo>
                <a:lnTo>
                  <a:pt x="529035" y="652410"/>
                </a:lnTo>
                <a:lnTo>
                  <a:pt x="519510" y="641688"/>
                </a:lnTo>
                <a:lnTo>
                  <a:pt x="509985" y="630570"/>
                </a:lnTo>
                <a:lnTo>
                  <a:pt x="501254" y="619452"/>
                </a:lnTo>
                <a:lnTo>
                  <a:pt x="492522" y="607539"/>
                </a:lnTo>
                <a:lnTo>
                  <a:pt x="483791" y="595230"/>
                </a:lnTo>
                <a:lnTo>
                  <a:pt x="475854" y="582523"/>
                </a:lnTo>
                <a:lnTo>
                  <a:pt x="467916" y="569419"/>
                </a:lnTo>
                <a:lnTo>
                  <a:pt x="460772" y="556315"/>
                </a:lnTo>
                <a:lnTo>
                  <a:pt x="453629" y="542417"/>
                </a:lnTo>
                <a:lnTo>
                  <a:pt x="447279" y="528519"/>
                </a:lnTo>
                <a:lnTo>
                  <a:pt x="441325" y="514224"/>
                </a:lnTo>
                <a:lnTo>
                  <a:pt x="435769" y="499929"/>
                </a:lnTo>
                <a:lnTo>
                  <a:pt x="431007" y="485237"/>
                </a:lnTo>
                <a:lnTo>
                  <a:pt x="426244" y="470148"/>
                </a:lnTo>
                <a:lnTo>
                  <a:pt x="424657" y="474913"/>
                </a:lnTo>
                <a:lnTo>
                  <a:pt x="422672" y="480075"/>
                </a:lnTo>
                <a:lnTo>
                  <a:pt x="421085" y="484046"/>
                </a:lnTo>
                <a:lnTo>
                  <a:pt x="419101" y="487620"/>
                </a:lnTo>
                <a:lnTo>
                  <a:pt x="417116" y="490399"/>
                </a:lnTo>
                <a:lnTo>
                  <a:pt x="414735" y="492385"/>
                </a:lnTo>
                <a:lnTo>
                  <a:pt x="412354" y="493576"/>
                </a:lnTo>
                <a:lnTo>
                  <a:pt x="410369" y="493973"/>
                </a:lnTo>
                <a:lnTo>
                  <a:pt x="407591" y="493576"/>
                </a:lnTo>
                <a:lnTo>
                  <a:pt x="405210" y="491988"/>
                </a:lnTo>
                <a:lnTo>
                  <a:pt x="402829" y="490002"/>
                </a:lnTo>
                <a:lnTo>
                  <a:pt x="400447" y="486428"/>
                </a:lnTo>
                <a:lnTo>
                  <a:pt x="398463" y="482855"/>
                </a:lnTo>
                <a:lnTo>
                  <a:pt x="396082" y="477693"/>
                </a:lnTo>
                <a:lnTo>
                  <a:pt x="394494" y="472133"/>
                </a:lnTo>
                <a:lnTo>
                  <a:pt x="392907" y="465780"/>
                </a:lnTo>
                <a:lnTo>
                  <a:pt x="391319" y="459030"/>
                </a:lnTo>
                <a:lnTo>
                  <a:pt x="390129" y="451882"/>
                </a:lnTo>
                <a:lnTo>
                  <a:pt x="388541" y="443940"/>
                </a:lnTo>
                <a:lnTo>
                  <a:pt x="387351" y="435602"/>
                </a:lnTo>
                <a:lnTo>
                  <a:pt x="386557" y="426469"/>
                </a:lnTo>
                <a:lnTo>
                  <a:pt x="386160" y="417336"/>
                </a:lnTo>
                <a:lnTo>
                  <a:pt x="385763" y="407409"/>
                </a:lnTo>
                <a:lnTo>
                  <a:pt x="385763" y="397879"/>
                </a:lnTo>
                <a:lnTo>
                  <a:pt x="385763" y="388349"/>
                </a:lnTo>
                <a:lnTo>
                  <a:pt x="386160" y="378421"/>
                </a:lnTo>
                <a:lnTo>
                  <a:pt x="386557" y="369288"/>
                </a:lnTo>
                <a:lnTo>
                  <a:pt x="387351" y="360156"/>
                </a:lnTo>
                <a:lnTo>
                  <a:pt x="388541" y="351817"/>
                </a:lnTo>
                <a:lnTo>
                  <a:pt x="390129" y="344272"/>
                </a:lnTo>
                <a:lnTo>
                  <a:pt x="391319" y="336728"/>
                </a:lnTo>
                <a:lnTo>
                  <a:pt x="392907" y="329977"/>
                </a:lnTo>
                <a:lnTo>
                  <a:pt x="394494" y="323624"/>
                </a:lnTo>
                <a:lnTo>
                  <a:pt x="396082" y="318065"/>
                </a:lnTo>
                <a:lnTo>
                  <a:pt x="398463" y="313697"/>
                </a:lnTo>
                <a:lnTo>
                  <a:pt x="400447" y="309329"/>
                </a:lnTo>
                <a:lnTo>
                  <a:pt x="402829" y="305755"/>
                </a:lnTo>
                <a:lnTo>
                  <a:pt x="405210" y="303770"/>
                </a:lnTo>
                <a:lnTo>
                  <a:pt x="407591" y="302181"/>
                </a:lnTo>
                <a:lnTo>
                  <a:pt x="410369" y="301784"/>
                </a:lnTo>
                <a:lnTo>
                  <a:pt x="411560" y="302181"/>
                </a:lnTo>
                <a:lnTo>
                  <a:pt x="413147" y="302975"/>
                </a:lnTo>
                <a:lnTo>
                  <a:pt x="413544" y="289872"/>
                </a:lnTo>
                <a:lnTo>
                  <a:pt x="414338" y="277562"/>
                </a:lnTo>
                <a:lnTo>
                  <a:pt x="415925" y="266444"/>
                </a:lnTo>
                <a:lnTo>
                  <a:pt x="418307" y="255722"/>
                </a:lnTo>
                <a:lnTo>
                  <a:pt x="417116" y="242222"/>
                </a:lnTo>
                <a:lnTo>
                  <a:pt x="415925" y="229515"/>
                </a:lnTo>
                <a:lnTo>
                  <a:pt x="415925" y="217205"/>
                </a:lnTo>
                <a:lnTo>
                  <a:pt x="416322" y="206484"/>
                </a:lnTo>
                <a:lnTo>
                  <a:pt x="417910" y="195763"/>
                </a:lnTo>
                <a:lnTo>
                  <a:pt x="419497" y="185835"/>
                </a:lnTo>
                <a:lnTo>
                  <a:pt x="421482" y="176305"/>
                </a:lnTo>
                <a:lnTo>
                  <a:pt x="424260" y="167570"/>
                </a:lnTo>
                <a:lnTo>
                  <a:pt x="427435" y="159628"/>
                </a:lnTo>
                <a:lnTo>
                  <a:pt x="431007" y="152480"/>
                </a:lnTo>
                <a:lnTo>
                  <a:pt x="434975" y="145730"/>
                </a:lnTo>
                <a:lnTo>
                  <a:pt x="439341" y="139377"/>
                </a:lnTo>
                <a:lnTo>
                  <a:pt x="444501" y="133420"/>
                </a:lnTo>
                <a:lnTo>
                  <a:pt x="449660" y="128258"/>
                </a:lnTo>
                <a:lnTo>
                  <a:pt x="455613" y="123890"/>
                </a:lnTo>
                <a:lnTo>
                  <a:pt x="461566" y="119522"/>
                </a:lnTo>
                <a:lnTo>
                  <a:pt x="434182" y="119919"/>
                </a:lnTo>
                <a:lnTo>
                  <a:pt x="413147" y="120714"/>
                </a:lnTo>
                <a:lnTo>
                  <a:pt x="394891" y="121508"/>
                </a:lnTo>
                <a:lnTo>
                  <a:pt x="401241" y="118728"/>
                </a:lnTo>
                <a:lnTo>
                  <a:pt x="407591" y="115154"/>
                </a:lnTo>
                <a:lnTo>
                  <a:pt x="420291" y="107213"/>
                </a:lnTo>
                <a:lnTo>
                  <a:pt x="433388" y="98477"/>
                </a:lnTo>
                <a:lnTo>
                  <a:pt x="446485" y="88947"/>
                </a:lnTo>
                <a:lnTo>
                  <a:pt x="459185" y="79814"/>
                </a:lnTo>
                <a:lnTo>
                  <a:pt x="471488" y="71475"/>
                </a:lnTo>
                <a:lnTo>
                  <a:pt x="482601" y="63931"/>
                </a:lnTo>
                <a:lnTo>
                  <a:pt x="488157" y="60357"/>
                </a:lnTo>
                <a:lnTo>
                  <a:pt x="493316" y="57577"/>
                </a:lnTo>
                <a:lnTo>
                  <a:pt x="507604" y="50827"/>
                </a:lnTo>
                <a:lnTo>
                  <a:pt x="521891" y="44473"/>
                </a:lnTo>
                <a:lnTo>
                  <a:pt x="536179" y="38517"/>
                </a:lnTo>
                <a:lnTo>
                  <a:pt x="550069" y="32958"/>
                </a:lnTo>
                <a:lnTo>
                  <a:pt x="563563" y="27796"/>
                </a:lnTo>
                <a:lnTo>
                  <a:pt x="577057" y="23428"/>
                </a:lnTo>
                <a:lnTo>
                  <a:pt x="590551" y="19457"/>
                </a:lnTo>
                <a:lnTo>
                  <a:pt x="603647" y="15883"/>
                </a:lnTo>
                <a:lnTo>
                  <a:pt x="616744" y="12310"/>
                </a:lnTo>
                <a:lnTo>
                  <a:pt x="629841" y="9927"/>
                </a:lnTo>
                <a:lnTo>
                  <a:pt x="642541" y="7148"/>
                </a:lnTo>
                <a:lnTo>
                  <a:pt x="654844" y="5162"/>
                </a:lnTo>
                <a:lnTo>
                  <a:pt x="666751" y="3574"/>
                </a:lnTo>
                <a:lnTo>
                  <a:pt x="679054" y="2382"/>
                </a:lnTo>
                <a:lnTo>
                  <a:pt x="690960" y="1191"/>
                </a:lnTo>
                <a:lnTo>
                  <a:pt x="702866" y="397"/>
                </a:lnTo>
                <a:lnTo>
                  <a:pt x="7139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37" name="KSO_Shape"/>
          <p:cNvSpPr/>
          <p:nvPr/>
        </p:nvSpPr>
        <p:spPr bwMode="auto">
          <a:xfrm>
            <a:off x="4090988" y="2305050"/>
            <a:ext cx="336550" cy="458788"/>
          </a:xfrm>
          <a:custGeom>
            <a:avLst/>
            <a:gdLst>
              <a:gd name="T0" fmla="*/ 690912 w 1387475"/>
              <a:gd name="T1" fmla="*/ 1460893 h 1890713"/>
              <a:gd name="T2" fmla="*/ 273569 w 1387475"/>
              <a:gd name="T3" fmla="*/ 1342172 h 1890713"/>
              <a:gd name="T4" fmla="*/ 1125427 w 1387475"/>
              <a:gd name="T5" fmla="*/ 1107527 h 1890713"/>
              <a:gd name="T6" fmla="*/ 1132217 w 1387475"/>
              <a:gd name="T7" fmla="*/ 1123117 h 1890713"/>
              <a:gd name="T8" fmla="*/ 1000025 w 1387475"/>
              <a:gd name="T9" fmla="*/ 749763 h 1890713"/>
              <a:gd name="T10" fmla="*/ 1159374 w 1387475"/>
              <a:gd name="T11" fmla="*/ 788538 h 1890713"/>
              <a:gd name="T12" fmla="*/ 1296359 w 1387475"/>
              <a:gd name="T13" fmla="*/ 860090 h 1890713"/>
              <a:gd name="T14" fmla="*/ 1380227 w 1387475"/>
              <a:gd name="T15" fmla="*/ 938838 h 1890713"/>
              <a:gd name="T16" fmla="*/ 1395402 w 1387475"/>
              <a:gd name="T17" fmla="*/ 983609 h 1890713"/>
              <a:gd name="T18" fmla="*/ 1388613 w 1387475"/>
              <a:gd name="T19" fmla="*/ 1092736 h 1890713"/>
              <a:gd name="T20" fmla="*/ 1337095 w 1387475"/>
              <a:gd name="T21" fmla="*/ 1277414 h 1890713"/>
              <a:gd name="T22" fmla="*/ 1108654 w 1387475"/>
              <a:gd name="T23" fmla="*/ 1651167 h 1890713"/>
              <a:gd name="T24" fmla="*/ 234430 w 1387475"/>
              <a:gd name="T25" fmla="*/ 1588809 h 1890713"/>
              <a:gd name="T26" fmla="*/ 132192 w 1387475"/>
              <a:gd name="T27" fmla="*/ 1603999 h 1890713"/>
              <a:gd name="T28" fmla="*/ 75082 w 1387475"/>
              <a:gd name="T29" fmla="*/ 1526850 h 1890713"/>
              <a:gd name="T30" fmla="*/ 9585 w 1387475"/>
              <a:gd name="T31" fmla="*/ 1125115 h 1890713"/>
              <a:gd name="T32" fmla="*/ 1198 w 1387475"/>
              <a:gd name="T33" fmla="*/ 986407 h 1890713"/>
              <a:gd name="T34" fmla="*/ 15176 w 1387475"/>
              <a:gd name="T35" fmla="*/ 938039 h 1890713"/>
              <a:gd name="T36" fmla="*/ 60305 w 1387475"/>
              <a:gd name="T37" fmla="*/ 885673 h 1890713"/>
              <a:gd name="T38" fmla="*/ 179717 w 1387475"/>
              <a:gd name="T39" fmla="*/ 820917 h 1890713"/>
              <a:gd name="T40" fmla="*/ 333475 w 1387475"/>
              <a:gd name="T41" fmla="*/ 775746 h 1890713"/>
              <a:gd name="T42" fmla="*/ 492025 w 1387475"/>
              <a:gd name="T43" fmla="*/ 750962 h 1890713"/>
              <a:gd name="T44" fmla="*/ 748422 w 1387475"/>
              <a:gd name="T45" fmla="*/ 882076 h 1890713"/>
              <a:gd name="T46" fmla="*/ 930934 w 1387475"/>
              <a:gd name="T47" fmla="*/ 750163 h 1890713"/>
              <a:gd name="T48" fmla="*/ 763236 w 1387475"/>
              <a:gd name="T49" fmla="*/ 2000 h 1890713"/>
              <a:gd name="T50" fmla="*/ 882716 w 1387475"/>
              <a:gd name="T51" fmla="*/ 31207 h 1890713"/>
              <a:gd name="T52" fmla="*/ 976222 w 1387475"/>
              <a:gd name="T53" fmla="*/ 84818 h 1890713"/>
              <a:gd name="T54" fmla="*/ 983815 w 1387475"/>
              <a:gd name="T55" fmla="*/ 140830 h 1890713"/>
              <a:gd name="T56" fmla="*/ 937461 w 1387475"/>
              <a:gd name="T57" fmla="*/ 183639 h 1890713"/>
              <a:gd name="T58" fmla="*/ 861137 w 1387475"/>
              <a:gd name="T59" fmla="*/ 203243 h 1890713"/>
              <a:gd name="T60" fmla="*/ 748450 w 1387475"/>
              <a:gd name="T61" fmla="*/ 166435 h 1890713"/>
              <a:gd name="T62" fmla="*/ 909489 w 1387475"/>
              <a:gd name="T63" fmla="*/ 231649 h 1890713"/>
              <a:gd name="T64" fmla="*/ 958240 w 1387475"/>
              <a:gd name="T65" fmla="*/ 231649 h 1890713"/>
              <a:gd name="T66" fmla="*/ 981018 w 1387475"/>
              <a:gd name="T67" fmla="*/ 265256 h 1890713"/>
              <a:gd name="T68" fmla="*/ 989409 w 1387475"/>
              <a:gd name="T69" fmla="*/ 299663 h 1890713"/>
              <a:gd name="T70" fmla="*/ 1005793 w 1387475"/>
              <a:gd name="T71" fmla="*/ 334471 h 1890713"/>
              <a:gd name="T72" fmla="*/ 1011387 w 1387475"/>
              <a:gd name="T73" fmla="*/ 406487 h 1890713"/>
              <a:gd name="T74" fmla="*/ 1002596 w 1387475"/>
              <a:gd name="T75" fmla="*/ 470900 h 1890713"/>
              <a:gd name="T76" fmla="*/ 985413 w 1387475"/>
              <a:gd name="T77" fmla="*/ 493305 h 1890713"/>
              <a:gd name="T78" fmla="*/ 969029 w 1387475"/>
              <a:gd name="T79" fmla="*/ 462499 h 1890713"/>
              <a:gd name="T80" fmla="*/ 933466 w 1387475"/>
              <a:gd name="T81" fmla="*/ 585725 h 1890713"/>
              <a:gd name="T82" fmla="*/ 867131 w 1387475"/>
              <a:gd name="T83" fmla="*/ 678944 h 1890713"/>
              <a:gd name="T84" fmla="*/ 785613 w 1387475"/>
              <a:gd name="T85" fmla="*/ 737757 h 1890713"/>
              <a:gd name="T86" fmla="*/ 703695 w 1387475"/>
              <a:gd name="T87" fmla="*/ 758161 h 1890713"/>
              <a:gd name="T88" fmla="*/ 632567 w 1387475"/>
              <a:gd name="T89" fmla="*/ 736957 h 1890713"/>
              <a:gd name="T90" fmla="*/ 552247 w 1387475"/>
              <a:gd name="T91" fmla="*/ 676944 h 1890713"/>
              <a:gd name="T92" fmla="*/ 479121 w 1387475"/>
              <a:gd name="T93" fmla="*/ 586925 h 1890713"/>
              <a:gd name="T94" fmla="*/ 429170 w 1387475"/>
              <a:gd name="T95" fmla="*/ 473701 h 1890713"/>
              <a:gd name="T96" fmla="*/ 413186 w 1387475"/>
              <a:gd name="T97" fmla="*/ 497706 h 1890713"/>
              <a:gd name="T98" fmla="*/ 395604 w 1387475"/>
              <a:gd name="T99" fmla="*/ 469300 h 1890713"/>
              <a:gd name="T100" fmla="*/ 388411 w 1387475"/>
              <a:gd name="T101" fmla="*/ 400886 h 1890713"/>
              <a:gd name="T102" fmla="*/ 395604 w 1387475"/>
              <a:gd name="T103" fmla="*/ 332470 h 1890713"/>
              <a:gd name="T104" fmla="*/ 413186 w 1387475"/>
              <a:gd name="T105" fmla="*/ 304064 h 1890713"/>
              <a:gd name="T106" fmla="*/ 418780 w 1387475"/>
              <a:gd name="T107" fmla="*/ 231249 h 1890713"/>
              <a:gd name="T108" fmla="*/ 433966 w 1387475"/>
              <a:gd name="T109" fmla="*/ 153632 h 1890713"/>
              <a:gd name="T110" fmla="*/ 415983 w 1387475"/>
              <a:gd name="T111" fmla="*/ 121626 h 1890713"/>
              <a:gd name="T112" fmla="*/ 474725 w 1387475"/>
              <a:gd name="T113" fmla="*/ 72015 h 1890713"/>
              <a:gd name="T114" fmla="*/ 567432 w 1387475"/>
              <a:gd name="T115" fmla="*/ 28006 h 1890713"/>
              <a:gd name="T116" fmla="*/ 671328 w 1387475"/>
              <a:gd name="T117" fmla="*/ 3601 h 189071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387475" h="1890713">
                <a:moveTo>
                  <a:pt x="1185185" y="1355117"/>
                </a:moveTo>
                <a:lnTo>
                  <a:pt x="1112995" y="1364242"/>
                </a:lnTo>
                <a:lnTo>
                  <a:pt x="719520" y="1412247"/>
                </a:lnTo>
                <a:lnTo>
                  <a:pt x="699687" y="1419785"/>
                </a:lnTo>
                <a:lnTo>
                  <a:pt x="661609" y="1434464"/>
                </a:lnTo>
                <a:lnTo>
                  <a:pt x="591006" y="1461839"/>
                </a:lnTo>
                <a:lnTo>
                  <a:pt x="656849" y="1453905"/>
                </a:lnTo>
                <a:lnTo>
                  <a:pt x="686201" y="1449937"/>
                </a:lnTo>
                <a:lnTo>
                  <a:pt x="1212950" y="1385269"/>
                </a:lnTo>
                <a:lnTo>
                  <a:pt x="1207397" y="1379318"/>
                </a:lnTo>
                <a:lnTo>
                  <a:pt x="1185185" y="1355117"/>
                </a:lnTo>
                <a:close/>
                <a:moveTo>
                  <a:pt x="882939" y="1288862"/>
                </a:moveTo>
                <a:lnTo>
                  <a:pt x="692944" y="1297987"/>
                </a:lnTo>
                <a:lnTo>
                  <a:pt x="638207" y="1300764"/>
                </a:lnTo>
                <a:lnTo>
                  <a:pt x="608855" y="1302351"/>
                </a:lnTo>
                <a:lnTo>
                  <a:pt x="271704" y="1332106"/>
                </a:lnTo>
                <a:lnTo>
                  <a:pt x="253855" y="1342421"/>
                </a:lnTo>
                <a:lnTo>
                  <a:pt x="152313" y="1399948"/>
                </a:lnTo>
                <a:lnTo>
                  <a:pt x="688581" y="1318617"/>
                </a:lnTo>
                <a:lnTo>
                  <a:pt x="749665" y="1309492"/>
                </a:lnTo>
                <a:lnTo>
                  <a:pt x="761564" y="1307112"/>
                </a:lnTo>
                <a:lnTo>
                  <a:pt x="882939" y="1288862"/>
                </a:lnTo>
                <a:close/>
                <a:moveTo>
                  <a:pt x="1118944" y="1098824"/>
                </a:moveTo>
                <a:lnTo>
                  <a:pt x="1117754" y="1099221"/>
                </a:lnTo>
                <a:lnTo>
                  <a:pt x="1116168" y="1100808"/>
                </a:lnTo>
                <a:lnTo>
                  <a:pt x="1115374" y="1102395"/>
                </a:lnTo>
                <a:lnTo>
                  <a:pt x="1114978" y="1103585"/>
                </a:lnTo>
                <a:lnTo>
                  <a:pt x="1115771" y="1105569"/>
                </a:lnTo>
                <a:lnTo>
                  <a:pt x="1116564" y="1107156"/>
                </a:lnTo>
                <a:lnTo>
                  <a:pt x="1118151" y="1109139"/>
                </a:lnTo>
                <a:lnTo>
                  <a:pt x="1119737" y="1110726"/>
                </a:lnTo>
                <a:lnTo>
                  <a:pt x="1124497" y="1114694"/>
                </a:lnTo>
                <a:lnTo>
                  <a:pt x="1123307" y="1106362"/>
                </a:lnTo>
                <a:lnTo>
                  <a:pt x="1122514" y="1102791"/>
                </a:lnTo>
                <a:lnTo>
                  <a:pt x="1121721" y="1100808"/>
                </a:lnTo>
                <a:lnTo>
                  <a:pt x="1120134" y="1099221"/>
                </a:lnTo>
                <a:lnTo>
                  <a:pt x="1118944" y="1098824"/>
                </a:lnTo>
                <a:close/>
                <a:moveTo>
                  <a:pt x="953542" y="742950"/>
                </a:moveTo>
                <a:lnTo>
                  <a:pt x="973374" y="743347"/>
                </a:lnTo>
                <a:lnTo>
                  <a:pt x="993207" y="744140"/>
                </a:lnTo>
                <a:lnTo>
                  <a:pt x="1013436" y="746124"/>
                </a:lnTo>
                <a:lnTo>
                  <a:pt x="1033268" y="749298"/>
                </a:lnTo>
                <a:lnTo>
                  <a:pt x="1053497" y="752868"/>
                </a:lnTo>
                <a:lnTo>
                  <a:pt x="1072933" y="757629"/>
                </a:lnTo>
                <a:lnTo>
                  <a:pt x="1093162" y="762787"/>
                </a:lnTo>
                <a:lnTo>
                  <a:pt x="1112598" y="768738"/>
                </a:lnTo>
                <a:lnTo>
                  <a:pt x="1132430" y="775483"/>
                </a:lnTo>
                <a:lnTo>
                  <a:pt x="1151469" y="782624"/>
                </a:lnTo>
                <a:lnTo>
                  <a:pt x="1170509" y="790162"/>
                </a:lnTo>
                <a:lnTo>
                  <a:pt x="1188754" y="798097"/>
                </a:lnTo>
                <a:lnTo>
                  <a:pt x="1206603" y="806428"/>
                </a:lnTo>
                <a:lnTo>
                  <a:pt x="1224056" y="815553"/>
                </a:lnTo>
                <a:lnTo>
                  <a:pt x="1240715" y="824678"/>
                </a:lnTo>
                <a:lnTo>
                  <a:pt x="1257374" y="833803"/>
                </a:lnTo>
                <a:lnTo>
                  <a:pt x="1272844" y="843722"/>
                </a:lnTo>
                <a:lnTo>
                  <a:pt x="1287520" y="853640"/>
                </a:lnTo>
                <a:lnTo>
                  <a:pt x="1301402" y="863558"/>
                </a:lnTo>
                <a:lnTo>
                  <a:pt x="1314492" y="873477"/>
                </a:lnTo>
                <a:lnTo>
                  <a:pt x="1326391" y="883395"/>
                </a:lnTo>
                <a:lnTo>
                  <a:pt x="1337894" y="893314"/>
                </a:lnTo>
                <a:lnTo>
                  <a:pt x="1347810" y="903232"/>
                </a:lnTo>
                <a:lnTo>
                  <a:pt x="1356537" y="912754"/>
                </a:lnTo>
                <a:lnTo>
                  <a:pt x="1364866" y="922672"/>
                </a:lnTo>
                <a:lnTo>
                  <a:pt x="1370816" y="931797"/>
                </a:lnTo>
                <a:lnTo>
                  <a:pt x="1376369" y="940526"/>
                </a:lnTo>
                <a:lnTo>
                  <a:pt x="1378749" y="944890"/>
                </a:lnTo>
                <a:lnTo>
                  <a:pt x="1380732" y="948857"/>
                </a:lnTo>
                <a:lnTo>
                  <a:pt x="1381922" y="953221"/>
                </a:lnTo>
                <a:lnTo>
                  <a:pt x="1383112" y="957585"/>
                </a:lnTo>
                <a:lnTo>
                  <a:pt x="1383905" y="961156"/>
                </a:lnTo>
                <a:lnTo>
                  <a:pt x="1384302" y="965123"/>
                </a:lnTo>
                <a:lnTo>
                  <a:pt x="1385888" y="976232"/>
                </a:lnTo>
                <a:lnTo>
                  <a:pt x="1387078" y="988134"/>
                </a:lnTo>
                <a:lnTo>
                  <a:pt x="1387475" y="1000830"/>
                </a:lnTo>
                <a:lnTo>
                  <a:pt x="1387475" y="1013922"/>
                </a:lnTo>
                <a:lnTo>
                  <a:pt x="1386682" y="1027014"/>
                </a:lnTo>
                <a:lnTo>
                  <a:pt x="1385492" y="1040900"/>
                </a:lnTo>
                <a:lnTo>
                  <a:pt x="1383509" y="1055183"/>
                </a:lnTo>
                <a:lnTo>
                  <a:pt x="1381525" y="1069465"/>
                </a:lnTo>
                <a:lnTo>
                  <a:pt x="1379145" y="1084541"/>
                </a:lnTo>
                <a:lnTo>
                  <a:pt x="1375972" y="1100014"/>
                </a:lnTo>
                <a:lnTo>
                  <a:pt x="1372799" y="1115487"/>
                </a:lnTo>
                <a:lnTo>
                  <a:pt x="1369229" y="1131357"/>
                </a:lnTo>
                <a:lnTo>
                  <a:pt x="1365263" y="1148020"/>
                </a:lnTo>
                <a:lnTo>
                  <a:pt x="1360503" y="1164286"/>
                </a:lnTo>
                <a:lnTo>
                  <a:pt x="1350983" y="1198009"/>
                </a:lnTo>
                <a:lnTo>
                  <a:pt x="1339877" y="1232525"/>
                </a:lnTo>
                <a:lnTo>
                  <a:pt x="1327978" y="1267834"/>
                </a:lnTo>
                <a:lnTo>
                  <a:pt x="1315285" y="1303541"/>
                </a:lnTo>
                <a:lnTo>
                  <a:pt x="1302196" y="1339247"/>
                </a:lnTo>
                <a:lnTo>
                  <a:pt x="1288710" y="1374954"/>
                </a:lnTo>
                <a:lnTo>
                  <a:pt x="1274827" y="1411057"/>
                </a:lnTo>
                <a:lnTo>
                  <a:pt x="1246665" y="1482073"/>
                </a:lnTo>
                <a:lnTo>
                  <a:pt x="1212950" y="1581654"/>
                </a:lnTo>
                <a:lnTo>
                  <a:pt x="1106251" y="1559437"/>
                </a:lnTo>
                <a:lnTo>
                  <a:pt x="1101095" y="1638784"/>
                </a:lnTo>
                <a:lnTo>
                  <a:pt x="1092369" y="1729241"/>
                </a:lnTo>
                <a:lnTo>
                  <a:pt x="1085229" y="1803431"/>
                </a:lnTo>
                <a:lnTo>
                  <a:pt x="1076503" y="1890713"/>
                </a:lnTo>
                <a:lnTo>
                  <a:pt x="285190" y="1890713"/>
                </a:lnTo>
                <a:lnTo>
                  <a:pt x="274084" y="1780023"/>
                </a:lnTo>
                <a:lnTo>
                  <a:pt x="265358" y="1685203"/>
                </a:lnTo>
                <a:lnTo>
                  <a:pt x="255441" y="1570546"/>
                </a:lnTo>
                <a:lnTo>
                  <a:pt x="232832" y="1576893"/>
                </a:lnTo>
                <a:lnTo>
                  <a:pt x="209827" y="1582448"/>
                </a:lnTo>
                <a:lnTo>
                  <a:pt x="197927" y="1584828"/>
                </a:lnTo>
                <a:lnTo>
                  <a:pt x="186821" y="1587605"/>
                </a:lnTo>
                <a:lnTo>
                  <a:pt x="174922" y="1589192"/>
                </a:lnTo>
                <a:lnTo>
                  <a:pt x="163816" y="1590779"/>
                </a:lnTo>
                <a:lnTo>
                  <a:pt x="152313" y="1591573"/>
                </a:lnTo>
                <a:lnTo>
                  <a:pt x="142000" y="1591969"/>
                </a:lnTo>
                <a:lnTo>
                  <a:pt x="131291" y="1591969"/>
                </a:lnTo>
                <a:lnTo>
                  <a:pt x="121374" y="1591573"/>
                </a:lnTo>
                <a:lnTo>
                  <a:pt x="112251" y="1590382"/>
                </a:lnTo>
                <a:lnTo>
                  <a:pt x="103129" y="1588399"/>
                </a:lnTo>
                <a:lnTo>
                  <a:pt x="99162" y="1587209"/>
                </a:lnTo>
                <a:lnTo>
                  <a:pt x="95196" y="1585225"/>
                </a:lnTo>
                <a:lnTo>
                  <a:pt x="91229" y="1583638"/>
                </a:lnTo>
                <a:lnTo>
                  <a:pt x="87659" y="1581654"/>
                </a:lnTo>
                <a:lnTo>
                  <a:pt x="74570" y="1515399"/>
                </a:lnTo>
                <a:lnTo>
                  <a:pt x="59497" y="1433274"/>
                </a:lnTo>
                <a:lnTo>
                  <a:pt x="51564" y="1388046"/>
                </a:lnTo>
                <a:lnTo>
                  <a:pt x="43235" y="1341628"/>
                </a:lnTo>
                <a:lnTo>
                  <a:pt x="35698" y="1295209"/>
                </a:lnTo>
                <a:lnTo>
                  <a:pt x="28162" y="1247998"/>
                </a:lnTo>
                <a:lnTo>
                  <a:pt x="21022" y="1202373"/>
                </a:lnTo>
                <a:lnTo>
                  <a:pt x="14676" y="1157938"/>
                </a:lnTo>
                <a:lnTo>
                  <a:pt x="9520" y="1116677"/>
                </a:lnTo>
                <a:lnTo>
                  <a:pt x="5156" y="1078987"/>
                </a:lnTo>
                <a:lnTo>
                  <a:pt x="1983" y="1045264"/>
                </a:lnTo>
                <a:lnTo>
                  <a:pt x="793" y="1030188"/>
                </a:lnTo>
                <a:lnTo>
                  <a:pt x="0" y="1016699"/>
                </a:lnTo>
                <a:lnTo>
                  <a:pt x="0" y="1004797"/>
                </a:lnTo>
                <a:lnTo>
                  <a:pt x="0" y="994482"/>
                </a:lnTo>
                <a:lnTo>
                  <a:pt x="397" y="985754"/>
                </a:lnTo>
                <a:lnTo>
                  <a:pt x="1190" y="979009"/>
                </a:lnTo>
                <a:lnTo>
                  <a:pt x="1587" y="972661"/>
                </a:lnTo>
                <a:lnTo>
                  <a:pt x="2380" y="966314"/>
                </a:lnTo>
                <a:lnTo>
                  <a:pt x="3966" y="959966"/>
                </a:lnTo>
                <a:lnTo>
                  <a:pt x="5553" y="954015"/>
                </a:lnTo>
                <a:lnTo>
                  <a:pt x="7536" y="948064"/>
                </a:lnTo>
                <a:lnTo>
                  <a:pt x="9520" y="942113"/>
                </a:lnTo>
                <a:lnTo>
                  <a:pt x="12296" y="936558"/>
                </a:lnTo>
                <a:lnTo>
                  <a:pt x="15073" y="931004"/>
                </a:lnTo>
                <a:lnTo>
                  <a:pt x="18246" y="925053"/>
                </a:lnTo>
                <a:lnTo>
                  <a:pt x="21816" y="919498"/>
                </a:lnTo>
                <a:lnTo>
                  <a:pt x="25782" y="914341"/>
                </a:lnTo>
                <a:lnTo>
                  <a:pt x="29352" y="909183"/>
                </a:lnTo>
                <a:lnTo>
                  <a:pt x="34112" y="904026"/>
                </a:lnTo>
                <a:lnTo>
                  <a:pt x="38872" y="898471"/>
                </a:lnTo>
                <a:lnTo>
                  <a:pt x="48391" y="888950"/>
                </a:lnTo>
                <a:lnTo>
                  <a:pt x="59894" y="879031"/>
                </a:lnTo>
                <a:lnTo>
                  <a:pt x="71793" y="869906"/>
                </a:lnTo>
                <a:lnTo>
                  <a:pt x="84486" y="860781"/>
                </a:lnTo>
                <a:lnTo>
                  <a:pt x="98765" y="852450"/>
                </a:lnTo>
                <a:lnTo>
                  <a:pt x="113441" y="844118"/>
                </a:lnTo>
                <a:lnTo>
                  <a:pt x="128514" y="836183"/>
                </a:lnTo>
                <a:lnTo>
                  <a:pt x="144380" y="828645"/>
                </a:lnTo>
                <a:lnTo>
                  <a:pt x="161436" y="821504"/>
                </a:lnTo>
                <a:lnTo>
                  <a:pt x="178492" y="814760"/>
                </a:lnTo>
                <a:lnTo>
                  <a:pt x="196341" y="808015"/>
                </a:lnTo>
                <a:lnTo>
                  <a:pt x="214587" y="801667"/>
                </a:lnTo>
                <a:lnTo>
                  <a:pt x="233229" y="795716"/>
                </a:lnTo>
                <a:lnTo>
                  <a:pt x="252268" y="790162"/>
                </a:lnTo>
                <a:lnTo>
                  <a:pt x="271704" y="784608"/>
                </a:lnTo>
                <a:lnTo>
                  <a:pt x="291140" y="779450"/>
                </a:lnTo>
                <a:lnTo>
                  <a:pt x="310972" y="774689"/>
                </a:lnTo>
                <a:lnTo>
                  <a:pt x="331201" y="769928"/>
                </a:lnTo>
                <a:lnTo>
                  <a:pt x="351034" y="765564"/>
                </a:lnTo>
                <a:lnTo>
                  <a:pt x="371263" y="761994"/>
                </a:lnTo>
                <a:lnTo>
                  <a:pt x="391492" y="758026"/>
                </a:lnTo>
                <a:lnTo>
                  <a:pt x="431156" y="751282"/>
                </a:lnTo>
                <a:lnTo>
                  <a:pt x="470028" y="745727"/>
                </a:lnTo>
                <a:lnTo>
                  <a:pt x="474788" y="745330"/>
                </a:lnTo>
                <a:lnTo>
                  <a:pt x="479548" y="744934"/>
                </a:lnTo>
                <a:lnTo>
                  <a:pt x="488670" y="745330"/>
                </a:lnTo>
                <a:lnTo>
                  <a:pt x="616391" y="1197215"/>
                </a:lnTo>
                <a:lnTo>
                  <a:pt x="618771" y="1179759"/>
                </a:lnTo>
                <a:lnTo>
                  <a:pt x="663196" y="869509"/>
                </a:lnTo>
                <a:lnTo>
                  <a:pt x="650503" y="838961"/>
                </a:lnTo>
                <a:lnTo>
                  <a:pt x="675095" y="798493"/>
                </a:lnTo>
                <a:lnTo>
                  <a:pt x="731022" y="798097"/>
                </a:lnTo>
                <a:lnTo>
                  <a:pt x="754028" y="838961"/>
                </a:lnTo>
                <a:lnTo>
                  <a:pt x="743319" y="875461"/>
                </a:lnTo>
                <a:lnTo>
                  <a:pt x="782983" y="1202373"/>
                </a:lnTo>
                <a:lnTo>
                  <a:pt x="887302" y="760407"/>
                </a:lnTo>
                <a:lnTo>
                  <a:pt x="899201" y="754852"/>
                </a:lnTo>
                <a:lnTo>
                  <a:pt x="907927" y="750488"/>
                </a:lnTo>
                <a:lnTo>
                  <a:pt x="913481" y="747314"/>
                </a:lnTo>
                <a:lnTo>
                  <a:pt x="914671" y="746124"/>
                </a:lnTo>
                <a:lnTo>
                  <a:pt x="914671" y="745727"/>
                </a:lnTo>
                <a:lnTo>
                  <a:pt x="924587" y="744537"/>
                </a:lnTo>
                <a:lnTo>
                  <a:pt x="934106" y="743744"/>
                </a:lnTo>
                <a:lnTo>
                  <a:pt x="943626" y="743347"/>
                </a:lnTo>
                <a:lnTo>
                  <a:pt x="953542" y="742950"/>
                </a:lnTo>
                <a:close/>
                <a:moveTo>
                  <a:pt x="713979" y="0"/>
                </a:moveTo>
                <a:lnTo>
                  <a:pt x="725091" y="0"/>
                </a:lnTo>
                <a:lnTo>
                  <a:pt x="736601" y="397"/>
                </a:lnTo>
                <a:lnTo>
                  <a:pt x="746919" y="794"/>
                </a:lnTo>
                <a:lnTo>
                  <a:pt x="758032" y="1985"/>
                </a:lnTo>
                <a:lnTo>
                  <a:pt x="768351" y="3177"/>
                </a:lnTo>
                <a:lnTo>
                  <a:pt x="778669" y="4368"/>
                </a:lnTo>
                <a:lnTo>
                  <a:pt x="788591" y="5956"/>
                </a:lnTo>
                <a:lnTo>
                  <a:pt x="808038" y="9530"/>
                </a:lnTo>
                <a:lnTo>
                  <a:pt x="826691" y="13898"/>
                </a:lnTo>
                <a:lnTo>
                  <a:pt x="844551" y="19060"/>
                </a:lnTo>
                <a:lnTo>
                  <a:pt x="860822" y="25016"/>
                </a:lnTo>
                <a:lnTo>
                  <a:pt x="876697" y="30973"/>
                </a:lnTo>
                <a:lnTo>
                  <a:pt x="891779" y="37723"/>
                </a:lnTo>
                <a:lnTo>
                  <a:pt x="906066" y="44076"/>
                </a:lnTo>
                <a:lnTo>
                  <a:pt x="919163" y="51224"/>
                </a:lnTo>
                <a:lnTo>
                  <a:pt x="930672" y="57974"/>
                </a:lnTo>
                <a:lnTo>
                  <a:pt x="942182" y="64725"/>
                </a:lnTo>
                <a:lnTo>
                  <a:pt x="952501" y="71475"/>
                </a:lnTo>
                <a:lnTo>
                  <a:pt x="961232" y="77829"/>
                </a:lnTo>
                <a:lnTo>
                  <a:pt x="969566" y="84182"/>
                </a:lnTo>
                <a:lnTo>
                  <a:pt x="976313" y="89344"/>
                </a:lnTo>
                <a:lnTo>
                  <a:pt x="987822" y="98874"/>
                </a:lnTo>
                <a:lnTo>
                  <a:pt x="994172" y="105227"/>
                </a:lnTo>
                <a:lnTo>
                  <a:pt x="996554" y="107213"/>
                </a:lnTo>
                <a:lnTo>
                  <a:pt x="993775" y="113566"/>
                </a:lnTo>
                <a:lnTo>
                  <a:pt x="989410" y="120317"/>
                </a:lnTo>
                <a:lnTo>
                  <a:pt x="984251" y="129450"/>
                </a:lnTo>
                <a:lnTo>
                  <a:pt x="977107" y="139774"/>
                </a:lnTo>
                <a:lnTo>
                  <a:pt x="973138" y="144936"/>
                </a:lnTo>
                <a:lnTo>
                  <a:pt x="968375" y="150495"/>
                </a:lnTo>
                <a:lnTo>
                  <a:pt x="963216" y="156054"/>
                </a:lnTo>
                <a:lnTo>
                  <a:pt x="957660" y="161613"/>
                </a:lnTo>
                <a:lnTo>
                  <a:pt x="951707" y="167173"/>
                </a:lnTo>
                <a:lnTo>
                  <a:pt x="945754" y="172732"/>
                </a:lnTo>
                <a:lnTo>
                  <a:pt x="938610" y="177497"/>
                </a:lnTo>
                <a:lnTo>
                  <a:pt x="931069" y="182262"/>
                </a:lnTo>
                <a:lnTo>
                  <a:pt x="923529" y="186630"/>
                </a:lnTo>
                <a:lnTo>
                  <a:pt x="915194" y="190601"/>
                </a:lnTo>
                <a:lnTo>
                  <a:pt x="906463" y="194174"/>
                </a:lnTo>
                <a:lnTo>
                  <a:pt x="896938" y="196954"/>
                </a:lnTo>
                <a:lnTo>
                  <a:pt x="887413" y="199733"/>
                </a:lnTo>
                <a:lnTo>
                  <a:pt x="877094" y="200925"/>
                </a:lnTo>
                <a:lnTo>
                  <a:pt x="866775" y="201719"/>
                </a:lnTo>
                <a:lnTo>
                  <a:pt x="855266" y="201719"/>
                </a:lnTo>
                <a:lnTo>
                  <a:pt x="843360" y="200925"/>
                </a:lnTo>
                <a:lnTo>
                  <a:pt x="831454" y="198939"/>
                </a:lnTo>
                <a:lnTo>
                  <a:pt x="818357" y="195763"/>
                </a:lnTo>
                <a:lnTo>
                  <a:pt x="805260" y="191792"/>
                </a:lnTo>
                <a:lnTo>
                  <a:pt x="791369" y="186233"/>
                </a:lnTo>
                <a:lnTo>
                  <a:pt x="777082" y="179879"/>
                </a:lnTo>
                <a:lnTo>
                  <a:pt x="760016" y="171938"/>
                </a:lnTo>
                <a:lnTo>
                  <a:pt x="743347" y="165187"/>
                </a:lnTo>
                <a:lnTo>
                  <a:pt x="778272" y="181468"/>
                </a:lnTo>
                <a:lnTo>
                  <a:pt x="812007" y="196954"/>
                </a:lnTo>
                <a:lnTo>
                  <a:pt x="828279" y="204101"/>
                </a:lnTo>
                <a:lnTo>
                  <a:pt x="844551" y="210852"/>
                </a:lnTo>
                <a:lnTo>
                  <a:pt x="860029" y="217205"/>
                </a:lnTo>
                <a:lnTo>
                  <a:pt x="875110" y="222367"/>
                </a:lnTo>
                <a:lnTo>
                  <a:pt x="889397" y="226735"/>
                </a:lnTo>
                <a:lnTo>
                  <a:pt x="903288" y="229912"/>
                </a:lnTo>
                <a:lnTo>
                  <a:pt x="910035" y="231103"/>
                </a:lnTo>
                <a:lnTo>
                  <a:pt x="916385" y="232294"/>
                </a:lnTo>
                <a:lnTo>
                  <a:pt x="922735" y="232691"/>
                </a:lnTo>
                <a:lnTo>
                  <a:pt x="929085" y="233089"/>
                </a:lnTo>
                <a:lnTo>
                  <a:pt x="935038" y="233089"/>
                </a:lnTo>
                <a:lnTo>
                  <a:pt x="940991" y="232294"/>
                </a:lnTo>
                <a:lnTo>
                  <a:pt x="946547" y="231103"/>
                </a:lnTo>
                <a:lnTo>
                  <a:pt x="951707" y="229912"/>
                </a:lnTo>
                <a:lnTo>
                  <a:pt x="956866" y="228324"/>
                </a:lnTo>
                <a:lnTo>
                  <a:pt x="961629" y="226338"/>
                </a:lnTo>
                <a:lnTo>
                  <a:pt x="966788" y="223161"/>
                </a:lnTo>
                <a:lnTo>
                  <a:pt x="970757" y="220382"/>
                </a:lnTo>
                <a:lnTo>
                  <a:pt x="972741" y="231500"/>
                </a:lnTo>
                <a:lnTo>
                  <a:pt x="973535" y="242619"/>
                </a:lnTo>
                <a:lnTo>
                  <a:pt x="973932" y="253340"/>
                </a:lnTo>
                <a:lnTo>
                  <a:pt x="974329" y="263267"/>
                </a:lnTo>
                <a:lnTo>
                  <a:pt x="974329" y="273591"/>
                </a:lnTo>
                <a:lnTo>
                  <a:pt x="973932" y="283121"/>
                </a:lnTo>
                <a:lnTo>
                  <a:pt x="973138" y="302181"/>
                </a:lnTo>
                <a:lnTo>
                  <a:pt x="974725" y="300196"/>
                </a:lnTo>
                <a:lnTo>
                  <a:pt x="976710" y="298210"/>
                </a:lnTo>
                <a:lnTo>
                  <a:pt x="978297" y="297416"/>
                </a:lnTo>
                <a:lnTo>
                  <a:pt x="980282" y="297019"/>
                </a:lnTo>
                <a:lnTo>
                  <a:pt x="982663" y="297416"/>
                </a:lnTo>
                <a:lnTo>
                  <a:pt x="985044" y="299005"/>
                </a:lnTo>
                <a:lnTo>
                  <a:pt x="987822" y="301784"/>
                </a:lnTo>
                <a:lnTo>
                  <a:pt x="989807" y="304564"/>
                </a:lnTo>
                <a:lnTo>
                  <a:pt x="991791" y="308932"/>
                </a:lnTo>
                <a:lnTo>
                  <a:pt x="994172" y="313697"/>
                </a:lnTo>
                <a:lnTo>
                  <a:pt x="995760" y="318859"/>
                </a:lnTo>
                <a:lnTo>
                  <a:pt x="997744" y="325212"/>
                </a:lnTo>
                <a:lnTo>
                  <a:pt x="998935" y="331963"/>
                </a:lnTo>
                <a:lnTo>
                  <a:pt x="1000919" y="339507"/>
                </a:lnTo>
                <a:lnTo>
                  <a:pt x="1002110" y="347846"/>
                </a:lnTo>
                <a:lnTo>
                  <a:pt x="1002904" y="356185"/>
                </a:lnTo>
                <a:lnTo>
                  <a:pt x="1003697" y="364523"/>
                </a:lnTo>
                <a:lnTo>
                  <a:pt x="1004094" y="373656"/>
                </a:lnTo>
                <a:lnTo>
                  <a:pt x="1004491" y="383584"/>
                </a:lnTo>
                <a:lnTo>
                  <a:pt x="1004888" y="393114"/>
                </a:lnTo>
                <a:lnTo>
                  <a:pt x="1004491" y="403438"/>
                </a:lnTo>
                <a:lnTo>
                  <a:pt x="1004094" y="412571"/>
                </a:lnTo>
                <a:lnTo>
                  <a:pt x="1003697" y="422101"/>
                </a:lnTo>
                <a:lnTo>
                  <a:pt x="1002904" y="430837"/>
                </a:lnTo>
                <a:lnTo>
                  <a:pt x="1002110" y="439175"/>
                </a:lnTo>
                <a:lnTo>
                  <a:pt x="1000919" y="447117"/>
                </a:lnTo>
                <a:lnTo>
                  <a:pt x="998935" y="454265"/>
                </a:lnTo>
                <a:lnTo>
                  <a:pt x="997744" y="461015"/>
                </a:lnTo>
                <a:lnTo>
                  <a:pt x="995760" y="467368"/>
                </a:lnTo>
                <a:lnTo>
                  <a:pt x="994172" y="472928"/>
                </a:lnTo>
                <a:lnTo>
                  <a:pt x="991791" y="478090"/>
                </a:lnTo>
                <a:lnTo>
                  <a:pt x="989807" y="481663"/>
                </a:lnTo>
                <a:lnTo>
                  <a:pt x="987822" y="485237"/>
                </a:lnTo>
                <a:lnTo>
                  <a:pt x="985044" y="487620"/>
                </a:lnTo>
                <a:lnTo>
                  <a:pt x="982663" y="488811"/>
                </a:lnTo>
                <a:lnTo>
                  <a:pt x="980282" y="489605"/>
                </a:lnTo>
                <a:lnTo>
                  <a:pt x="978694" y="489605"/>
                </a:lnTo>
                <a:lnTo>
                  <a:pt x="977504" y="488811"/>
                </a:lnTo>
                <a:lnTo>
                  <a:pt x="975122" y="487223"/>
                </a:lnTo>
                <a:lnTo>
                  <a:pt x="972741" y="484840"/>
                </a:lnTo>
                <a:lnTo>
                  <a:pt x="970360" y="481266"/>
                </a:lnTo>
                <a:lnTo>
                  <a:pt x="968375" y="476898"/>
                </a:lnTo>
                <a:lnTo>
                  <a:pt x="966391" y="471736"/>
                </a:lnTo>
                <a:lnTo>
                  <a:pt x="964010" y="465780"/>
                </a:lnTo>
                <a:lnTo>
                  <a:pt x="962422" y="459030"/>
                </a:lnTo>
                <a:lnTo>
                  <a:pt x="960438" y="476104"/>
                </a:lnTo>
                <a:lnTo>
                  <a:pt x="957263" y="491988"/>
                </a:lnTo>
                <a:lnTo>
                  <a:pt x="953691" y="507871"/>
                </a:lnTo>
                <a:lnTo>
                  <a:pt x="949325" y="523754"/>
                </a:lnTo>
                <a:lnTo>
                  <a:pt x="944563" y="538844"/>
                </a:lnTo>
                <a:lnTo>
                  <a:pt x="939404" y="553536"/>
                </a:lnTo>
                <a:lnTo>
                  <a:pt x="933451" y="567434"/>
                </a:lnTo>
                <a:lnTo>
                  <a:pt x="927101" y="581332"/>
                </a:lnTo>
                <a:lnTo>
                  <a:pt x="920354" y="594435"/>
                </a:lnTo>
                <a:lnTo>
                  <a:pt x="912813" y="607539"/>
                </a:lnTo>
                <a:lnTo>
                  <a:pt x="905272" y="619849"/>
                </a:lnTo>
                <a:lnTo>
                  <a:pt x="896938" y="631364"/>
                </a:lnTo>
                <a:lnTo>
                  <a:pt x="888604" y="642880"/>
                </a:lnTo>
                <a:lnTo>
                  <a:pt x="879872" y="653601"/>
                </a:lnTo>
                <a:lnTo>
                  <a:pt x="870347" y="663925"/>
                </a:lnTo>
                <a:lnTo>
                  <a:pt x="861219" y="673852"/>
                </a:lnTo>
                <a:lnTo>
                  <a:pt x="851694" y="682985"/>
                </a:lnTo>
                <a:lnTo>
                  <a:pt x="841772" y="691721"/>
                </a:lnTo>
                <a:lnTo>
                  <a:pt x="831851" y="700060"/>
                </a:lnTo>
                <a:lnTo>
                  <a:pt x="821532" y="707604"/>
                </a:lnTo>
                <a:lnTo>
                  <a:pt x="811610" y="714752"/>
                </a:lnTo>
                <a:lnTo>
                  <a:pt x="801291" y="721105"/>
                </a:lnTo>
                <a:lnTo>
                  <a:pt x="790972" y="727062"/>
                </a:lnTo>
                <a:lnTo>
                  <a:pt x="780257" y="732224"/>
                </a:lnTo>
                <a:lnTo>
                  <a:pt x="769938" y="736989"/>
                </a:lnTo>
                <a:lnTo>
                  <a:pt x="759619" y="741357"/>
                </a:lnTo>
                <a:lnTo>
                  <a:pt x="749301" y="744533"/>
                </a:lnTo>
                <a:lnTo>
                  <a:pt x="738585" y="747710"/>
                </a:lnTo>
                <a:lnTo>
                  <a:pt x="728663" y="750093"/>
                </a:lnTo>
                <a:lnTo>
                  <a:pt x="718344" y="751284"/>
                </a:lnTo>
                <a:lnTo>
                  <a:pt x="708819" y="752475"/>
                </a:lnTo>
                <a:lnTo>
                  <a:pt x="698897" y="752475"/>
                </a:lnTo>
                <a:lnTo>
                  <a:pt x="690960" y="752475"/>
                </a:lnTo>
                <a:lnTo>
                  <a:pt x="683022" y="751284"/>
                </a:lnTo>
                <a:lnTo>
                  <a:pt x="674688" y="749695"/>
                </a:lnTo>
                <a:lnTo>
                  <a:pt x="665560" y="747313"/>
                </a:lnTo>
                <a:lnTo>
                  <a:pt x="656432" y="744136"/>
                </a:lnTo>
                <a:lnTo>
                  <a:pt x="646907" y="740960"/>
                </a:lnTo>
                <a:lnTo>
                  <a:pt x="637779" y="736195"/>
                </a:lnTo>
                <a:lnTo>
                  <a:pt x="628254" y="731430"/>
                </a:lnTo>
                <a:lnTo>
                  <a:pt x="617935" y="725870"/>
                </a:lnTo>
                <a:lnTo>
                  <a:pt x="608410" y="719914"/>
                </a:lnTo>
                <a:lnTo>
                  <a:pt x="598091" y="713561"/>
                </a:lnTo>
                <a:lnTo>
                  <a:pt x="588169" y="706413"/>
                </a:lnTo>
                <a:lnTo>
                  <a:pt x="578247" y="698471"/>
                </a:lnTo>
                <a:lnTo>
                  <a:pt x="568325" y="690133"/>
                </a:lnTo>
                <a:lnTo>
                  <a:pt x="558007" y="681397"/>
                </a:lnTo>
                <a:lnTo>
                  <a:pt x="548482" y="671867"/>
                </a:lnTo>
                <a:lnTo>
                  <a:pt x="538560" y="662734"/>
                </a:lnTo>
                <a:lnTo>
                  <a:pt x="529035" y="652410"/>
                </a:lnTo>
                <a:lnTo>
                  <a:pt x="519510" y="641688"/>
                </a:lnTo>
                <a:lnTo>
                  <a:pt x="509985" y="630570"/>
                </a:lnTo>
                <a:lnTo>
                  <a:pt x="501254" y="619452"/>
                </a:lnTo>
                <a:lnTo>
                  <a:pt x="492522" y="607539"/>
                </a:lnTo>
                <a:lnTo>
                  <a:pt x="483791" y="595230"/>
                </a:lnTo>
                <a:lnTo>
                  <a:pt x="475854" y="582523"/>
                </a:lnTo>
                <a:lnTo>
                  <a:pt x="467916" y="569419"/>
                </a:lnTo>
                <a:lnTo>
                  <a:pt x="460772" y="556315"/>
                </a:lnTo>
                <a:lnTo>
                  <a:pt x="453629" y="542417"/>
                </a:lnTo>
                <a:lnTo>
                  <a:pt x="447279" y="528519"/>
                </a:lnTo>
                <a:lnTo>
                  <a:pt x="441325" y="514224"/>
                </a:lnTo>
                <a:lnTo>
                  <a:pt x="435769" y="499929"/>
                </a:lnTo>
                <a:lnTo>
                  <a:pt x="431007" y="485237"/>
                </a:lnTo>
                <a:lnTo>
                  <a:pt x="426244" y="470148"/>
                </a:lnTo>
                <a:lnTo>
                  <a:pt x="424657" y="474913"/>
                </a:lnTo>
                <a:lnTo>
                  <a:pt x="422672" y="480075"/>
                </a:lnTo>
                <a:lnTo>
                  <a:pt x="421085" y="484046"/>
                </a:lnTo>
                <a:lnTo>
                  <a:pt x="419101" y="487620"/>
                </a:lnTo>
                <a:lnTo>
                  <a:pt x="417116" y="490399"/>
                </a:lnTo>
                <a:lnTo>
                  <a:pt x="414735" y="492385"/>
                </a:lnTo>
                <a:lnTo>
                  <a:pt x="412354" y="493576"/>
                </a:lnTo>
                <a:lnTo>
                  <a:pt x="410369" y="493973"/>
                </a:lnTo>
                <a:lnTo>
                  <a:pt x="407591" y="493576"/>
                </a:lnTo>
                <a:lnTo>
                  <a:pt x="405210" y="491988"/>
                </a:lnTo>
                <a:lnTo>
                  <a:pt x="402829" y="490002"/>
                </a:lnTo>
                <a:lnTo>
                  <a:pt x="400447" y="486428"/>
                </a:lnTo>
                <a:lnTo>
                  <a:pt x="398463" y="482855"/>
                </a:lnTo>
                <a:lnTo>
                  <a:pt x="396082" y="477693"/>
                </a:lnTo>
                <a:lnTo>
                  <a:pt x="394494" y="472133"/>
                </a:lnTo>
                <a:lnTo>
                  <a:pt x="392907" y="465780"/>
                </a:lnTo>
                <a:lnTo>
                  <a:pt x="391319" y="459030"/>
                </a:lnTo>
                <a:lnTo>
                  <a:pt x="390129" y="451882"/>
                </a:lnTo>
                <a:lnTo>
                  <a:pt x="388541" y="443940"/>
                </a:lnTo>
                <a:lnTo>
                  <a:pt x="387351" y="435602"/>
                </a:lnTo>
                <a:lnTo>
                  <a:pt x="386557" y="426469"/>
                </a:lnTo>
                <a:lnTo>
                  <a:pt x="386160" y="417336"/>
                </a:lnTo>
                <a:lnTo>
                  <a:pt x="385763" y="407409"/>
                </a:lnTo>
                <a:lnTo>
                  <a:pt x="385763" y="397879"/>
                </a:lnTo>
                <a:lnTo>
                  <a:pt x="385763" y="388349"/>
                </a:lnTo>
                <a:lnTo>
                  <a:pt x="386160" y="378421"/>
                </a:lnTo>
                <a:lnTo>
                  <a:pt x="386557" y="369288"/>
                </a:lnTo>
                <a:lnTo>
                  <a:pt x="387351" y="360156"/>
                </a:lnTo>
                <a:lnTo>
                  <a:pt x="388541" y="351817"/>
                </a:lnTo>
                <a:lnTo>
                  <a:pt x="390129" y="344272"/>
                </a:lnTo>
                <a:lnTo>
                  <a:pt x="391319" y="336728"/>
                </a:lnTo>
                <a:lnTo>
                  <a:pt x="392907" y="329977"/>
                </a:lnTo>
                <a:lnTo>
                  <a:pt x="394494" y="323624"/>
                </a:lnTo>
                <a:lnTo>
                  <a:pt x="396082" y="318065"/>
                </a:lnTo>
                <a:lnTo>
                  <a:pt x="398463" y="313697"/>
                </a:lnTo>
                <a:lnTo>
                  <a:pt x="400447" y="309329"/>
                </a:lnTo>
                <a:lnTo>
                  <a:pt x="402829" y="305755"/>
                </a:lnTo>
                <a:lnTo>
                  <a:pt x="405210" y="303770"/>
                </a:lnTo>
                <a:lnTo>
                  <a:pt x="407591" y="302181"/>
                </a:lnTo>
                <a:lnTo>
                  <a:pt x="410369" y="301784"/>
                </a:lnTo>
                <a:lnTo>
                  <a:pt x="411560" y="302181"/>
                </a:lnTo>
                <a:lnTo>
                  <a:pt x="413147" y="302975"/>
                </a:lnTo>
                <a:lnTo>
                  <a:pt x="413544" y="289872"/>
                </a:lnTo>
                <a:lnTo>
                  <a:pt x="414338" y="277562"/>
                </a:lnTo>
                <a:lnTo>
                  <a:pt x="415925" y="266444"/>
                </a:lnTo>
                <a:lnTo>
                  <a:pt x="418307" y="255722"/>
                </a:lnTo>
                <a:lnTo>
                  <a:pt x="417116" y="242222"/>
                </a:lnTo>
                <a:lnTo>
                  <a:pt x="415925" y="229515"/>
                </a:lnTo>
                <a:lnTo>
                  <a:pt x="415925" y="217205"/>
                </a:lnTo>
                <a:lnTo>
                  <a:pt x="416322" y="206484"/>
                </a:lnTo>
                <a:lnTo>
                  <a:pt x="417910" y="195763"/>
                </a:lnTo>
                <a:lnTo>
                  <a:pt x="419497" y="185835"/>
                </a:lnTo>
                <a:lnTo>
                  <a:pt x="421482" y="176305"/>
                </a:lnTo>
                <a:lnTo>
                  <a:pt x="424260" y="167570"/>
                </a:lnTo>
                <a:lnTo>
                  <a:pt x="427435" y="159628"/>
                </a:lnTo>
                <a:lnTo>
                  <a:pt x="431007" y="152480"/>
                </a:lnTo>
                <a:lnTo>
                  <a:pt x="434975" y="145730"/>
                </a:lnTo>
                <a:lnTo>
                  <a:pt x="439341" y="139377"/>
                </a:lnTo>
                <a:lnTo>
                  <a:pt x="444501" y="133420"/>
                </a:lnTo>
                <a:lnTo>
                  <a:pt x="449660" y="128258"/>
                </a:lnTo>
                <a:lnTo>
                  <a:pt x="455613" y="123890"/>
                </a:lnTo>
                <a:lnTo>
                  <a:pt x="461566" y="119522"/>
                </a:lnTo>
                <a:lnTo>
                  <a:pt x="434182" y="119919"/>
                </a:lnTo>
                <a:lnTo>
                  <a:pt x="413147" y="120714"/>
                </a:lnTo>
                <a:lnTo>
                  <a:pt x="394891" y="121508"/>
                </a:lnTo>
                <a:lnTo>
                  <a:pt x="401241" y="118728"/>
                </a:lnTo>
                <a:lnTo>
                  <a:pt x="407591" y="115154"/>
                </a:lnTo>
                <a:lnTo>
                  <a:pt x="420291" y="107213"/>
                </a:lnTo>
                <a:lnTo>
                  <a:pt x="433388" y="98477"/>
                </a:lnTo>
                <a:lnTo>
                  <a:pt x="446485" y="88947"/>
                </a:lnTo>
                <a:lnTo>
                  <a:pt x="459185" y="79814"/>
                </a:lnTo>
                <a:lnTo>
                  <a:pt x="471488" y="71475"/>
                </a:lnTo>
                <a:lnTo>
                  <a:pt x="482601" y="63931"/>
                </a:lnTo>
                <a:lnTo>
                  <a:pt x="488157" y="60357"/>
                </a:lnTo>
                <a:lnTo>
                  <a:pt x="493316" y="57577"/>
                </a:lnTo>
                <a:lnTo>
                  <a:pt x="507604" y="50827"/>
                </a:lnTo>
                <a:lnTo>
                  <a:pt x="521891" y="44473"/>
                </a:lnTo>
                <a:lnTo>
                  <a:pt x="536179" y="38517"/>
                </a:lnTo>
                <a:lnTo>
                  <a:pt x="550069" y="32958"/>
                </a:lnTo>
                <a:lnTo>
                  <a:pt x="563563" y="27796"/>
                </a:lnTo>
                <a:lnTo>
                  <a:pt x="577057" y="23428"/>
                </a:lnTo>
                <a:lnTo>
                  <a:pt x="590551" y="19457"/>
                </a:lnTo>
                <a:lnTo>
                  <a:pt x="603647" y="15883"/>
                </a:lnTo>
                <a:lnTo>
                  <a:pt x="616744" y="12310"/>
                </a:lnTo>
                <a:lnTo>
                  <a:pt x="629841" y="9927"/>
                </a:lnTo>
                <a:lnTo>
                  <a:pt x="642541" y="7148"/>
                </a:lnTo>
                <a:lnTo>
                  <a:pt x="654844" y="5162"/>
                </a:lnTo>
                <a:lnTo>
                  <a:pt x="666751" y="3574"/>
                </a:lnTo>
                <a:lnTo>
                  <a:pt x="679054" y="2382"/>
                </a:lnTo>
                <a:lnTo>
                  <a:pt x="690960" y="1191"/>
                </a:lnTo>
                <a:lnTo>
                  <a:pt x="702866" y="397"/>
                </a:lnTo>
                <a:lnTo>
                  <a:pt x="7139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38" name="KSO_Shape"/>
          <p:cNvSpPr/>
          <p:nvPr/>
        </p:nvSpPr>
        <p:spPr bwMode="auto">
          <a:xfrm>
            <a:off x="5921375" y="4687888"/>
            <a:ext cx="336550" cy="458788"/>
          </a:xfrm>
          <a:custGeom>
            <a:avLst/>
            <a:gdLst>
              <a:gd name="T0" fmla="*/ 690912 w 1387475"/>
              <a:gd name="T1" fmla="*/ 1460893 h 1890713"/>
              <a:gd name="T2" fmla="*/ 273569 w 1387475"/>
              <a:gd name="T3" fmla="*/ 1342172 h 1890713"/>
              <a:gd name="T4" fmla="*/ 1125427 w 1387475"/>
              <a:gd name="T5" fmla="*/ 1107527 h 1890713"/>
              <a:gd name="T6" fmla="*/ 1132217 w 1387475"/>
              <a:gd name="T7" fmla="*/ 1123117 h 1890713"/>
              <a:gd name="T8" fmla="*/ 1000025 w 1387475"/>
              <a:gd name="T9" fmla="*/ 749763 h 1890713"/>
              <a:gd name="T10" fmla="*/ 1159374 w 1387475"/>
              <a:gd name="T11" fmla="*/ 788538 h 1890713"/>
              <a:gd name="T12" fmla="*/ 1296359 w 1387475"/>
              <a:gd name="T13" fmla="*/ 860090 h 1890713"/>
              <a:gd name="T14" fmla="*/ 1380227 w 1387475"/>
              <a:gd name="T15" fmla="*/ 938838 h 1890713"/>
              <a:gd name="T16" fmla="*/ 1395402 w 1387475"/>
              <a:gd name="T17" fmla="*/ 983609 h 1890713"/>
              <a:gd name="T18" fmla="*/ 1388613 w 1387475"/>
              <a:gd name="T19" fmla="*/ 1092736 h 1890713"/>
              <a:gd name="T20" fmla="*/ 1337095 w 1387475"/>
              <a:gd name="T21" fmla="*/ 1277414 h 1890713"/>
              <a:gd name="T22" fmla="*/ 1108654 w 1387475"/>
              <a:gd name="T23" fmla="*/ 1651167 h 1890713"/>
              <a:gd name="T24" fmla="*/ 234430 w 1387475"/>
              <a:gd name="T25" fmla="*/ 1588809 h 1890713"/>
              <a:gd name="T26" fmla="*/ 132192 w 1387475"/>
              <a:gd name="T27" fmla="*/ 1603999 h 1890713"/>
              <a:gd name="T28" fmla="*/ 75082 w 1387475"/>
              <a:gd name="T29" fmla="*/ 1526850 h 1890713"/>
              <a:gd name="T30" fmla="*/ 9585 w 1387475"/>
              <a:gd name="T31" fmla="*/ 1125115 h 1890713"/>
              <a:gd name="T32" fmla="*/ 1198 w 1387475"/>
              <a:gd name="T33" fmla="*/ 986407 h 1890713"/>
              <a:gd name="T34" fmla="*/ 15176 w 1387475"/>
              <a:gd name="T35" fmla="*/ 938039 h 1890713"/>
              <a:gd name="T36" fmla="*/ 60305 w 1387475"/>
              <a:gd name="T37" fmla="*/ 885673 h 1890713"/>
              <a:gd name="T38" fmla="*/ 179717 w 1387475"/>
              <a:gd name="T39" fmla="*/ 820917 h 1890713"/>
              <a:gd name="T40" fmla="*/ 333475 w 1387475"/>
              <a:gd name="T41" fmla="*/ 775746 h 1890713"/>
              <a:gd name="T42" fmla="*/ 492025 w 1387475"/>
              <a:gd name="T43" fmla="*/ 750962 h 1890713"/>
              <a:gd name="T44" fmla="*/ 748422 w 1387475"/>
              <a:gd name="T45" fmla="*/ 882076 h 1890713"/>
              <a:gd name="T46" fmla="*/ 930934 w 1387475"/>
              <a:gd name="T47" fmla="*/ 750163 h 1890713"/>
              <a:gd name="T48" fmla="*/ 763236 w 1387475"/>
              <a:gd name="T49" fmla="*/ 2000 h 1890713"/>
              <a:gd name="T50" fmla="*/ 882716 w 1387475"/>
              <a:gd name="T51" fmla="*/ 31207 h 1890713"/>
              <a:gd name="T52" fmla="*/ 976222 w 1387475"/>
              <a:gd name="T53" fmla="*/ 84818 h 1890713"/>
              <a:gd name="T54" fmla="*/ 983815 w 1387475"/>
              <a:gd name="T55" fmla="*/ 140830 h 1890713"/>
              <a:gd name="T56" fmla="*/ 937461 w 1387475"/>
              <a:gd name="T57" fmla="*/ 183639 h 1890713"/>
              <a:gd name="T58" fmla="*/ 861137 w 1387475"/>
              <a:gd name="T59" fmla="*/ 203243 h 1890713"/>
              <a:gd name="T60" fmla="*/ 748450 w 1387475"/>
              <a:gd name="T61" fmla="*/ 166435 h 1890713"/>
              <a:gd name="T62" fmla="*/ 909489 w 1387475"/>
              <a:gd name="T63" fmla="*/ 231649 h 1890713"/>
              <a:gd name="T64" fmla="*/ 958240 w 1387475"/>
              <a:gd name="T65" fmla="*/ 231649 h 1890713"/>
              <a:gd name="T66" fmla="*/ 981018 w 1387475"/>
              <a:gd name="T67" fmla="*/ 265256 h 1890713"/>
              <a:gd name="T68" fmla="*/ 989409 w 1387475"/>
              <a:gd name="T69" fmla="*/ 299663 h 1890713"/>
              <a:gd name="T70" fmla="*/ 1005793 w 1387475"/>
              <a:gd name="T71" fmla="*/ 334471 h 1890713"/>
              <a:gd name="T72" fmla="*/ 1011387 w 1387475"/>
              <a:gd name="T73" fmla="*/ 406487 h 1890713"/>
              <a:gd name="T74" fmla="*/ 1002596 w 1387475"/>
              <a:gd name="T75" fmla="*/ 470900 h 1890713"/>
              <a:gd name="T76" fmla="*/ 985413 w 1387475"/>
              <a:gd name="T77" fmla="*/ 493305 h 1890713"/>
              <a:gd name="T78" fmla="*/ 969029 w 1387475"/>
              <a:gd name="T79" fmla="*/ 462499 h 1890713"/>
              <a:gd name="T80" fmla="*/ 933466 w 1387475"/>
              <a:gd name="T81" fmla="*/ 585725 h 1890713"/>
              <a:gd name="T82" fmla="*/ 867131 w 1387475"/>
              <a:gd name="T83" fmla="*/ 678944 h 1890713"/>
              <a:gd name="T84" fmla="*/ 785613 w 1387475"/>
              <a:gd name="T85" fmla="*/ 737757 h 1890713"/>
              <a:gd name="T86" fmla="*/ 703695 w 1387475"/>
              <a:gd name="T87" fmla="*/ 758161 h 1890713"/>
              <a:gd name="T88" fmla="*/ 632567 w 1387475"/>
              <a:gd name="T89" fmla="*/ 736957 h 1890713"/>
              <a:gd name="T90" fmla="*/ 552247 w 1387475"/>
              <a:gd name="T91" fmla="*/ 676944 h 1890713"/>
              <a:gd name="T92" fmla="*/ 479121 w 1387475"/>
              <a:gd name="T93" fmla="*/ 586925 h 1890713"/>
              <a:gd name="T94" fmla="*/ 429170 w 1387475"/>
              <a:gd name="T95" fmla="*/ 473701 h 1890713"/>
              <a:gd name="T96" fmla="*/ 413186 w 1387475"/>
              <a:gd name="T97" fmla="*/ 497706 h 1890713"/>
              <a:gd name="T98" fmla="*/ 395604 w 1387475"/>
              <a:gd name="T99" fmla="*/ 469300 h 1890713"/>
              <a:gd name="T100" fmla="*/ 388411 w 1387475"/>
              <a:gd name="T101" fmla="*/ 400886 h 1890713"/>
              <a:gd name="T102" fmla="*/ 395604 w 1387475"/>
              <a:gd name="T103" fmla="*/ 332470 h 1890713"/>
              <a:gd name="T104" fmla="*/ 413186 w 1387475"/>
              <a:gd name="T105" fmla="*/ 304064 h 1890713"/>
              <a:gd name="T106" fmla="*/ 418780 w 1387475"/>
              <a:gd name="T107" fmla="*/ 231249 h 1890713"/>
              <a:gd name="T108" fmla="*/ 433966 w 1387475"/>
              <a:gd name="T109" fmla="*/ 153632 h 1890713"/>
              <a:gd name="T110" fmla="*/ 415983 w 1387475"/>
              <a:gd name="T111" fmla="*/ 121626 h 1890713"/>
              <a:gd name="T112" fmla="*/ 474725 w 1387475"/>
              <a:gd name="T113" fmla="*/ 72015 h 1890713"/>
              <a:gd name="T114" fmla="*/ 567432 w 1387475"/>
              <a:gd name="T115" fmla="*/ 28006 h 1890713"/>
              <a:gd name="T116" fmla="*/ 671328 w 1387475"/>
              <a:gd name="T117" fmla="*/ 3601 h 189071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387475" h="1890713">
                <a:moveTo>
                  <a:pt x="1185185" y="1355117"/>
                </a:moveTo>
                <a:lnTo>
                  <a:pt x="1112995" y="1364242"/>
                </a:lnTo>
                <a:lnTo>
                  <a:pt x="719520" y="1412247"/>
                </a:lnTo>
                <a:lnTo>
                  <a:pt x="699687" y="1419785"/>
                </a:lnTo>
                <a:lnTo>
                  <a:pt x="661609" y="1434464"/>
                </a:lnTo>
                <a:lnTo>
                  <a:pt x="591006" y="1461839"/>
                </a:lnTo>
                <a:lnTo>
                  <a:pt x="656849" y="1453905"/>
                </a:lnTo>
                <a:lnTo>
                  <a:pt x="686201" y="1449937"/>
                </a:lnTo>
                <a:lnTo>
                  <a:pt x="1212950" y="1385269"/>
                </a:lnTo>
                <a:lnTo>
                  <a:pt x="1207397" y="1379318"/>
                </a:lnTo>
                <a:lnTo>
                  <a:pt x="1185185" y="1355117"/>
                </a:lnTo>
                <a:close/>
                <a:moveTo>
                  <a:pt x="882939" y="1288862"/>
                </a:moveTo>
                <a:lnTo>
                  <a:pt x="692944" y="1297987"/>
                </a:lnTo>
                <a:lnTo>
                  <a:pt x="638207" y="1300764"/>
                </a:lnTo>
                <a:lnTo>
                  <a:pt x="608855" y="1302351"/>
                </a:lnTo>
                <a:lnTo>
                  <a:pt x="271704" y="1332106"/>
                </a:lnTo>
                <a:lnTo>
                  <a:pt x="253855" y="1342421"/>
                </a:lnTo>
                <a:lnTo>
                  <a:pt x="152313" y="1399948"/>
                </a:lnTo>
                <a:lnTo>
                  <a:pt x="688581" y="1318617"/>
                </a:lnTo>
                <a:lnTo>
                  <a:pt x="749665" y="1309492"/>
                </a:lnTo>
                <a:lnTo>
                  <a:pt x="761564" y="1307112"/>
                </a:lnTo>
                <a:lnTo>
                  <a:pt x="882939" y="1288862"/>
                </a:lnTo>
                <a:close/>
                <a:moveTo>
                  <a:pt x="1118944" y="1098824"/>
                </a:moveTo>
                <a:lnTo>
                  <a:pt x="1117754" y="1099221"/>
                </a:lnTo>
                <a:lnTo>
                  <a:pt x="1116168" y="1100808"/>
                </a:lnTo>
                <a:lnTo>
                  <a:pt x="1115374" y="1102395"/>
                </a:lnTo>
                <a:lnTo>
                  <a:pt x="1114978" y="1103585"/>
                </a:lnTo>
                <a:lnTo>
                  <a:pt x="1115771" y="1105569"/>
                </a:lnTo>
                <a:lnTo>
                  <a:pt x="1116564" y="1107156"/>
                </a:lnTo>
                <a:lnTo>
                  <a:pt x="1118151" y="1109139"/>
                </a:lnTo>
                <a:lnTo>
                  <a:pt x="1119737" y="1110726"/>
                </a:lnTo>
                <a:lnTo>
                  <a:pt x="1124497" y="1114694"/>
                </a:lnTo>
                <a:lnTo>
                  <a:pt x="1123307" y="1106362"/>
                </a:lnTo>
                <a:lnTo>
                  <a:pt x="1122514" y="1102791"/>
                </a:lnTo>
                <a:lnTo>
                  <a:pt x="1121721" y="1100808"/>
                </a:lnTo>
                <a:lnTo>
                  <a:pt x="1120134" y="1099221"/>
                </a:lnTo>
                <a:lnTo>
                  <a:pt x="1118944" y="1098824"/>
                </a:lnTo>
                <a:close/>
                <a:moveTo>
                  <a:pt x="953542" y="742950"/>
                </a:moveTo>
                <a:lnTo>
                  <a:pt x="973374" y="743347"/>
                </a:lnTo>
                <a:lnTo>
                  <a:pt x="993207" y="744140"/>
                </a:lnTo>
                <a:lnTo>
                  <a:pt x="1013436" y="746124"/>
                </a:lnTo>
                <a:lnTo>
                  <a:pt x="1033268" y="749298"/>
                </a:lnTo>
                <a:lnTo>
                  <a:pt x="1053497" y="752868"/>
                </a:lnTo>
                <a:lnTo>
                  <a:pt x="1072933" y="757629"/>
                </a:lnTo>
                <a:lnTo>
                  <a:pt x="1093162" y="762787"/>
                </a:lnTo>
                <a:lnTo>
                  <a:pt x="1112598" y="768738"/>
                </a:lnTo>
                <a:lnTo>
                  <a:pt x="1132430" y="775483"/>
                </a:lnTo>
                <a:lnTo>
                  <a:pt x="1151469" y="782624"/>
                </a:lnTo>
                <a:lnTo>
                  <a:pt x="1170509" y="790162"/>
                </a:lnTo>
                <a:lnTo>
                  <a:pt x="1188754" y="798097"/>
                </a:lnTo>
                <a:lnTo>
                  <a:pt x="1206603" y="806428"/>
                </a:lnTo>
                <a:lnTo>
                  <a:pt x="1224056" y="815553"/>
                </a:lnTo>
                <a:lnTo>
                  <a:pt x="1240715" y="824678"/>
                </a:lnTo>
                <a:lnTo>
                  <a:pt x="1257374" y="833803"/>
                </a:lnTo>
                <a:lnTo>
                  <a:pt x="1272844" y="843722"/>
                </a:lnTo>
                <a:lnTo>
                  <a:pt x="1287520" y="853640"/>
                </a:lnTo>
                <a:lnTo>
                  <a:pt x="1301402" y="863558"/>
                </a:lnTo>
                <a:lnTo>
                  <a:pt x="1314492" y="873477"/>
                </a:lnTo>
                <a:lnTo>
                  <a:pt x="1326391" y="883395"/>
                </a:lnTo>
                <a:lnTo>
                  <a:pt x="1337894" y="893314"/>
                </a:lnTo>
                <a:lnTo>
                  <a:pt x="1347810" y="903232"/>
                </a:lnTo>
                <a:lnTo>
                  <a:pt x="1356537" y="912754"/>
                </a:lnTo>
                <a:lnTo>
                  <a:pt x="1364866" y="922672"/>
                </a:lnTo>
                <a:lnTo>
                  <a:pt x="1370816" y="931797"/>
                </a:lnTo>
                <a:lnTo>
                  <a:pt x="1376369" y="940526"/>
                </a:lnTo>
                <a:lnTo>
                  <a:pt x="1378749" y="944890"/>
                </a:lnTo>
                <a:lnTo>
                  <a:pt x="1380732" y="948857"/>
                </a:lnTo>
                <a:lnTo>
                  <a:pt x="1381922" y="953221"/>
                </a:lnTo>
                <a:lnTo>
                  <a:pt x="1383112" y="957585"/>
                </a:lnTo>
                <a:lnTo>
                  <a:pt x="1383905" y="961156"/>
                </a:lnTo>
                <a:lnTo>
                  <a:pt x="1384302" y="965123"/>
                </a:lnTo>
                <a:lnTo>
                  <a:pt x="1385888" y="976232"/>
                </a:lnTo>
                <a:lnTo>
                  <a:pt x="1387078" y="988134"/>
                </a:lnTo>
                <a:lnTo>
                  <a:pt x="1387475" y="1000830"/>
                </a:lnTo>
                <a:lnTo>
                  <a:pt x="1387475" y="1013922"/>
                </a:lnTo>
                <a:lnTo>
                  <a:pt x="1386682" y="1027014"/>
                </a:lnTo>
                <a:lnTo>
                  <a:pt x="1385492" y="1040900"/>
                </a:lnTo>
                <a:lnTo>
                  <a:pt x="1383509" y="1055183"/>
                </a:lnTo>
                <a:lnTo>
                  <a:pt x="1381525" y="1069465"/>
                </a:lnTo>
                <a:lnTo>
                  <a:pt x="1379145" y="1084541"/>
                </a:lnTo>
                <a:lnTo>
                  <a:pt x="1375972" y="1100014"/>
                </a:lnTo>
                <a:lnTo>
                  <a:pt x="1372799" y="1115487"/>
                </a:lnTo>
                <a:lnTo>
                  <a:pt x="1369229" y="1131357"/>
                </a:lnTo>
                <a:lnTo>
                  <a:pt x="1365263" y="1148020"/>
                </a:lnTo>
                <a:lnTo>
                  <a:pt x="1360503" y="1164286"/>
                </a:lnTo>
                <a:lnTo>
                  <a:pt x="1350983" y="1198009"/>
                </a:lnTo>
                <a:lnTo>
                  <a:pt x="1339877" y="1232525"/>
                </a:lnTo>
                <a:lnTo>
                  <a:pt x="1327978" y="1267834"/>
                </a:lnTo>
                <a:lnTo>
                  <a:pt x="1315285" y="1303541"/>
                </a:lnTo>
                <a:lnTo>
                  <a:pt x="1302196" y="1339247"/>
                </a:lnTo>
                <a:lnTo>
                  <a:pt x="1288710" y="1374954"/>
                </a:lnTo>
                <a:lnTo>
                  <a:pt x="1274827" y="1411057"/>
                </a:lnTo>
                <a:lnTo>
                  <a:pt x="1246665" y="1482073"/>
                </a:lnTo>
                <a:lnTo>
                  <a:pt x="1212950" y="1581654"/>
                </a:lnTo>
                <a:lnTo>
                  <a:pt x="1106251" y="1559437"/>
                </a:lnTo>
                <a:lnTo>
                  <a:pt x="1101095" y="1638784"/>
                </a:lnTo>
                <a:lnTo>
                  <a:pt x="1092369" y="1729241"/>
                </a:lnTo>
                <a:lnTo>
                  <a:pt x="1085229" y="1803431"/>
                </a:lnTo>
                <a:lnTo>
                  <a:pt x="1076503" y="1890713"/>
                </a:lnTo>
                <a:lnTo>
                  <a:pt x="285190" y="1890713"/>
                </a:lnTo>
                <a:lnTo>
                  <a:pt x="274084" y="1780023"/>
                </a:lnTo>
                <a:lnTo>
                  <a:pt x="265358" y="1685203"/>
                </a:lnTo>
                <a:lnTo>
                  <a:pt x="255441" y="1570546"/>
                </a:lnTo>
                <a:lnTo>
                  <a:pt x="232832" y="1576893"/>
                </a:lnTo>
                <a:lnTo>
                  <a:pt x="209827" y="1582448"/>
                </a:lnTo>
                <a:lnTo>
                  <a:pt x="197927" y="1584828"/>
                </a:lnTo>
                <a:lnTo>
                  <a:pt x="186821" y="1587605"/>
                </a:lnTo>
                <a:lnTo>
                  <a:pt x="174922" y="1589192"/>
                </a:lnTo>
                <a:lnTo>
                  <a:pt x="163816" y="1590779"/>
                </a:lnTo>
                <a:lnTo>
                  <a:pt x="152313" y="1591573"/>
                </a:lnTo>
                <a:lnTo>
                  <a:pt x="142000" y="1591969"/>
                </a:lnTo>
                <a:lnTo>
                  <a:pt x="131291" y="1591969"/>
                </a:lnTo>
                <a:lnTo>
                  <a:pt x="121374" y="1591573"/>
                </a:lnTo>
                <a:lnTo>
                  <a:pt x="112251" y="1590382"/>
                </a:lnTo>
                <a:lnTo>
                  <a:pt x="103129" y="1588399"/>
                </a:lnTo>
                <a:lnTo>
                  <a:pt x="99162" y="1587209"/>
                </a:lnTo>
                <a:lnTo>
                  <a:pt x="95196" y="1585225"/>
                </a:lnTo>
                <a:lnTo>
                  <a:pt x="91229" y="1583638"/>
                </a:lnTo>
                <a:lnTo>
                  <a:pt x="87659" y="1581654"/>
                </a:lnTo>
                <a:lnTo>
                  <a:pt x="74570" y="1515399"/>
                </a:lnTo>
                <a:lnTo>
                  <a:pt x="59497" y="1433274"/>
                </a:lnTo>
                <a:lnTo>
                  <a:pt x="51564" y="1388046"/>
                </a:lnTo>
                <a:lnTo>
                  <a:pt x="43235" y="1341628"/>
                </a:lnTo>
                <a:lnTo>
                  <a:pt x="35698" y="1295209"/>
                </a:lnTo>
                <a:lnTo>
                  <a:pt x="28162" y="1247998"/>
                </a:lnTo>
                <a:lnTo>
                  <a:pt x="21022" y="1202373"/>
                </a:lnTo>
                <a:lnTo>
                  <a:pt x="14676" y="1157938"/>
                </a:lnTo>
                <a:lnTo>
                  <a:pt x="9520" y="1116677"/>
                </a:lnTo>
                <a:lnTo>
                  <a:pt x="5156" y="1078987"/>
                </a:lnTo>
                <a:lnTo>
                  <a:pt x="1983" y="1045264"/>
                </a:lnTo>
                <a:lnTo>
                  <a:pt x="793" y="1030188"/>
                </a:lnTo>
                <a:lnTo>
                  <a:pt x="0" y="1016699"/>
                </a:lnTo>
                <a:lnTo>
                  <a:pt x="0" y="1004797"/>
                </a:lnTo>
                <a:lnTo>
                  <a:pt x="0" y="994482"/>
                </a:lnTo>
                <a:lnTo>
                  <a:pt x="397" y="985754"/>
                </a:lnTo>
                <a:lnTo>
                  <a:pt x="1190" y="979009"/>
                </a:lnTo>
                <a:lnTo>
                  <a:pt x="1587" y="972661"/>
                </a:lnTo>
                <a:lnTo>
                  <a:pt x="2380" y="966314"/>
                </a:lnTo>
                <a:lnTo>
                  <a:pt x="3966" y="959966"/>
                </a:lnTo>
                <a:lnTo>
                  <a:pt x="5553" y="954015"/>
                </a:lnTo>
                <a:lnTo>
                  <a:pt x="7536" y="948064"/>
                </a:lnTo>
                <a:lnTo>
                  <a:pt x="9520" y="942113"/>
                </a:lnTo>
                <a:lnTo>
                  <a:pt x="12296" y="936558"/>
                </a:lnTo>
                <a:lnTo>
                  <a:pt x="15073" y="931004"/>
                </a:lnTo>
                <a:lnTo>
                  <a:pt x="18246" y="925053"/>
                </a:lnTo>
                <a:lnTo>
                  <a:pt x="21816" y="919498"/>
                </a:lnTo>
                <a:lnTo>
                  <a:pt x="25782" y="914341"/>
                </a:lnTo>
                <a:lnTo>
                  <a:pt x="29352" y="909183"/>
                </a:lnTo>
                <a:lnTo>
                  <a:pt x="34112" y="904026"/>
                </a:lnTo>
                <a:lnTo>
                  <a:pt x="38872" y="898471"/>
                </a:lnTo>
                <a:lnTo>
                  <a:pt x="48391" y="888950"/>
                </a:lnTo>
                <a:lnTo>
                  <a:pt x="59894" y="879031"/>
                </a:lnTo>
                <a:lnTo>
                  <a:pt x="71793" y="869906"/>
                </a:lnTo>
                <a:lnTo>
                  <a:pt x="84486" y="860781"/>
                </a:lnTo>
                <a:lnTo>
                  <a:pt x="98765" y="852450"/>
                </a:lnTo>
                <a:lnTo>
                  <a:pt x="113441" y="844118"/>
                </a:lnTo>
                <a:lnTo>
                  <a:pt x="128514" y="836183"/>
                </a:lnTo>
                <a:lnTo>
                  <a:pt x="144380" y="828645"/>
                </a:lnTo>
                <a:lnTo>
                  <a:pt x="161436" y="821504"/>
                </a:lnTo>
                <a:lnTo>
                  <a:pt x="178492" y="814760"/>
                </a:lnTo>
                <a:lnTo>
                  <a:pt x="196341" y="808015"/>
                </a:lnTo>
                <a:lnTo>
                  <a:pt x="214587" y="801667"/>
                </a:lnTo>
                <a:lnTo>
                  <a:pt x="233229" y="795716"/>
                </a:lnTo>
                <a:lnTo>
                  <a:pt x="252268" y="790162"/>
                </a:lnTo>
                <a:lnTo>
                  <a:pt x="271704" y="784608"/>
                </a:lnTo>
                <a:lnTo>
                  <a:pt x="291140" y="779450"/>
                </a:lnTo>
                <a:lnTo>
                  <a:pt x="310972" y="774689"/>
                </a:lnTo>
                <a:lnTo>
                  <a:pt x="331201" y="769928"/>
                </a:lnTo>
                <a:lnTo>
                  <a:pt x="351034" y="765564"/>
                </a:lnTo>
                <a:lnTo>
                  <a:pt x="371263" y="761994"/>
                </a:lnTo>
                <a:lnTo>
                  <a:pt x="391492" y="758026"/>
                </a:lnTo>
                <a:lnTo>
                  <a:pt x="431156" y="751282"/>
                </a:lnTo>
                <a:lnTo>
                  <a:pt x="470028" y="745727"/>
                </a:lnTo>
                <a:lnTo>
                  <a:pt x="474788" y="745330"/>
                </a:lnTo>
                <a:lnTo>
                  <a:pt x="479548" y="744934"/>
                </a:lnTo>
                <a:lnTo>
                  <a:pt x="488670" y="745330"/>
                </a:lnTo>
                <a:lnTo>
                  <a:pt x="616391" y="1197215"/>
                </a:lnTo>
                <a:lnTo>
                  <a:pt x="618771" y="1179759"/>
                </a:lnTo>
                <a:lnTo>
                  <a:pt x="663196" y="869509"/>
                </a:lnTo>
                <a:lnTo>
                  <a:pt x="650503" y="838961"/>
                </a:lnTo>
                <a:lnTo>
                  <a:pt x="675095" y="798493"/>
                </a:lnTo>
                <a:lnTo>
                  <a:pt x="731022" y="798097"/>
                </a:lnTo>
                <a:lnTo>
                  <a:pt x="754028" y="838961"/>
                </a:lnTo>
                <a:lnTo>
                  <a:pt x="743319" y="875461"/>
                </a:lnTo>
                <a:lnTo>
                  <a:pt x="782983" y="1202373"/>
                </a:lnTo>
                <a:lnTo>
                  <a:pt x="887302" y="760407"/>
                </a:lnTo>
                <a:lnTo>
                  <a:pt x="899201" y="754852"/>
                </a:lnTo>
                <a:lnTo>
                  <a:pt x="907927" y="750488"/>
                </a:lnTo>
                <a:lnTo>
                  <a:pt x="913481" y="747314"/>
                </a:lnTo>
                <a:lnTo>
                  <a:pt x="914671" y="746124"/>
                </a:lnTo>
                <a:lnTo>
                  <a:pt x="914671" y="745727"/>
                </a:lnTo>
                <a:lnTo>
                  <a:pt x="924587" y="744537"/>
                </a:lnTo>
                <a:lnTo>
                  <a:pt x="934106" y="743744"/>
                </a:lnTo>
                <a:lnTo>
                  <a:pt x="943626" y="743347"/>
                </a:lnTo>
                <a:lnTo>
                  <a:pt x="953542" y="742950"/>
                </a:lnTo>
                <a:close/>
                <a:moveTo>
                  <a:pt x="713979" y="0"/>
                </a:moveTo>
                <a:lnTo>
                  <a:pt x="725091" y="0"/>
                </a:lnTo>
                <a:lnTo>
                  <a:pt x="736601" y="397"/>
                </a:lnTo>
                <a:lnTo>
                  <a:pt x="746919" y="794"/>
                </a:lnTo>
                <a:lnTo>
                  <a:pt x="758032" y="1985"/>
                </a:lnTo>
                <a:lnTo>
                  <a:pt x="768351" y="3177"/>
                </a:lnTo>
                <a:lnTo>
                  <a:pt x="778669" y="4368"/>
                </a:lnTo>
                <a:lnTo>
                  <a:pt x="788591" y="5956"/>
                </a:lnTo>
                <a:lnTo>
                  <a:pt x="808038" y="9530"/>
                </a:lnTo>
                <a:lnTo>
                  <a:pt x="826691" y="13898"/>
                </a:lnTo>
                <a:lnTo>
                  <a:pt x="844551" y="19060"/>
                </a:lnTo>
                <a:lnTo>
                  <a:pt x="860822" y="25016"/>
                </a:lnTo>
                <a:lnTo>
                  <a:pt x="876697" y="30973"/>
                </a:lnTo>
                <a:lnTo>
                  <a:pt x="891779" y="37723"/>
                </a:lnTo>
                <a:lnTo>
                  <a:pt x="906066" y="44076"/>
                </a:lnTo>
                <a:lnTo>
                  <a:pt x="919163" y="51224"/>
                </a:lnTo>
                <a:lnTo>
                  <a:pt x="930672" y="57974"/>
                </a:lnTo>
                <a:lnTo>
                  <a:pt x="942182" y="64725"/>
                </a:lnTo>
                <a:lnTo>
                  <a:pt x="952501" y="71475"/>
                </a:lnTo>
                <a:lnTo>
                  <a:pt x="961232" y="77829"/>
                </a:lnTo>
                <a:lnTo>
                  <a:pt x="969566" y="84182"/>
                </a:lnTo>
                <a:lnTo>
                  <a:pt x="976313" y="89344"/>
                </a:lnTo>
                <a:lnTo>
                  <a:pt x="987822" y="98874"/>
                </a:lnTo>
                <a:lnTo>
                  <a:pt x="994172" y="105227"/>
                </a:lnTo>
                <a:lnTo>
                  <a:pt x="996554" y="107213"/>
                </a:lnTo>
                <a:lnTo>
                  <a:pt x="993775" y="113566"/>
                </a:lnTo>
                <a:lnTo>
                  <a:pt x="989410" y="120317"/>
                </a:lnTo>
                <a:lnTo>
                  <a:pt x="984251" y="129450"/>
                </a:lnTo>
                <a:lnTo>
                  <a:pt x="977107" y="139774"/>
                </a:lnTo>
                <a:lnTo>
                  <a:pt x="973138" y="144936"/>
                </a:lnTo>
                <a:lnTo>
                  <a:pt x="968375" y="150495"/>
                </a:lnTo>
                <a:lnTo>
                  <a:pt x="963216" y="156054"/>
                </a:lnTo>
                <a:lnTo>
                  <a:pt x="957660" y="161613"/>
                </a:lnTo>
                <a:lnTo>
                  <a:pt x="951707" y="167173"/>
                </a:lnTo>
                <a:lnTo>
                  <a:pt x="945754" y="172732"/>
                </a:lnTo>
                <a:lnTo>
                  <a:pt x="938610" y="177497"/>
                </a:lnTo>
                <a:lnTo>
                  <a:pt x="931069" y="182262"/>
                </a:lnTo>
                <a:lnTo>
                  <a:pt x="923529" y="186630"/>
                </a:lnTo>
                <a:lnTo>
                  <a:pt x="915194" y="190601"/>
                </a:lnTo>
                <a:lnTo>
                  <a:pt x="906463" y="194174"/>
                </a:lnTo>
                <a:lnTo>
                  <a:pt x="896938" y="196954"/>
                </a:lnTo>
                <a:lnTo>
                  <a:pt x="887413" y="199733"/>
                </a:lnTo>
                <a:lnTo>
                  <a:pt x="877094" y="200925"/>
                </a:lnTo>
                <a:lnTo>
                  <a:pt x="866775" y="201719"/>
                </a:lnTo>
                <a:lnTo>
                  <a:pt x="855266" y="201719"/>
                </a:lnTo>
                <a:lnTo>
                  <a:pt x="843360" y="200925"/>
                </a:lnTo>
                <a:lnTo>
                  <a:pt x="831454" y="198939"/>
                </a:lnTo>
                <a:lnTo>
                  <a:pt x="818357" y="195763"/>
                </a:lnTo>
                <a:lnTo>
                  <a:pt x="805260" y="191792"/>
                </a:lnTo>
                <a:lnTo>
                  <a:pt x="791369" y="186233"/>
                </a:lnTo>
                <a:lnTo>
                  <a:pt x="777082" y="179879"/>
                </a:lnTo>
                <a:lnTo>
                  <a:pt x="760016" y="171938"/>
                </a:lnTo>
                <a:lnTo>
                  <a:pt x="743347" y="165187"/>
                </a:lnTo>
                <a:lnTo>
                  <a:pt x="778272" y="181468"/>
                </a:lnTo>
                <a:lnTo>
                  <a:pt x="812007" y="196954"/>
                </a:lnTo>
                <a:lnTo>
                  <a:pt x="828279" y="204101"/>
                </a:lnTo>
                <a:lnTo>
                  <a:pt x="844551" y="210852"/>
                </a:lnTo>
                <a:lnTo>
                  <a:pt x="860029" y="217205"/>
                </a:lnTo>
                <a:lnTo>
                  <a:pt x="875110" y="222367"/>
                </a:lnTo>
                <a:lnTo>
                  <a:pt x="889397" y="226735"/>
                </a:lnTo>
                <a:lnTo>
                  <a:pt x="903288" y="229912"/>
                </a:lnTo>
                <a:lnTo>
                  <a:pt x="910035" y="231103"/>
                </a:lnTo>
                <a:lnTo>
                  <a:pt x="916385" y="232294"/>
                </a:lnTo>
                <a:lnTo>
                  <a:pt x="922735" y="232691"/>
                </a:lnTo>
                <a:lnTo>
                  <a:pt x="929085" y="233089"/>
                </a:lnTo>
                <a:lnTo>
                  <a:pt x="935038" y="233089"/>
                </a:lnTo>
                <a:lnTo>
                  <a:pt x="940991" y="232294"/>
                </a:lnTo>
                <a:lnTo>
                  <a:pt x="946547" y="231103"/>
                </a:lnTo>
                <a:lnTo>
                  <a:pt x="951707" y="229912"/>
                </a:lnTo>
                <a:lnTo>
                  <a:pt x="956866" y="228324"/>
                </a:lnTo>
                <a:lnTo>
                  <a:pt x="961629" y="226338"/>
                </a:lnTo>
                <a:lnTo>
                  <a:pt x="966788" y="223161"/>
                </a:lnTo>
                <a:lnTo>
                  <a:pt x="970757" y="220382"/>
                </a:lnTo>
                <a:lnTo>
                  <a:pt x="972741" y="231500"/>
                </a:lnTo>
                <a:lnTo>
                  <a:pt x="973535" y="242619"/>
                </a:lnTo>
                <a:lnTo>
                  <a:pt x="973932" y="253340"/>
                </a:lnTo>
                <a:lnTo>
                  <a:pt x="974329" y="263267"/>
                </a:lnTo>
                <a:lnTo>
                  <a:pt x="974329" y="273591"/>
                </a:lnTo>
                <a:lnTo>
                  <a:pt x="973932" y="283121"/>
                </a:lnTo>
                <a:lnTo>
                  <a:pt x="973138" y="302181"/>
                </a:lnTo>
                <a:lnTo>
                  <a:pt x="974725" y="300196"/>
                </a:lnTo>
                <a:lnTo>
                  <a:pt x="976710" y="298210"/>
                </a:lnTo>
                <a:lnTo>
                  <a:pt x="978297" y="297416"/>
                </a:lnTo>
                <a:lnTo>
                  <a:pt x="980282" y="297019"/>
                </a:lnTo>
                <a:lnTo>
                  <a:pt x="982663" y="297416"/>
                </a:lnTo>
                <a:lnTo>
                  <a:pt x="985044" y="299005"/>
                </a:lnTo>
                <a:lnTo>
                  <a:pt x="987822" y="301784"/>
                </a:lnTo>
                <a:lnTo>
                  <a:pt x="989807" y="304564"/>
                </a:lnTo>
                <a:lnTo>
                  <a:pt x="991791" y="308932"/>
                </a:lnTo>
                <a:lnTo>
                  <a:pt x="994172" y="313697"/>
                </a:lnTo>
                <a:lnTo>
                  <a:pt x="995760" y="318859"/>
                </a:lnTo>
                <a:lnTo>
                  <a:pt x="997744" y="325212"/>
                </a:lnTo>
                <a:lnTo>
                  <a:pt x="998935" y="331963"/>
                </a:lnTo>
                <a:lnTo>
                  <a:pt x="1000919" y="339507"/>
                </a:lnTo>
                <a:lnTo>
                  <a:pt x="1002110" y="347846"/>
                </a:lnTo>
                <a:lnTo>
                  <a:pt x="1002904" y="356185"/>
                </a:lnTo>
                <a:lnTo>
                  <a:pt x="1003697" y="364523"/>
                </a:lnTo>
                <a:lnTo>
                  <a:pt x="1004094" y="373656"/>
                </a:lnTo>
                <a:lnTo>
                  <a:pt x="1004491" y="383584"/>
                </a:lnTo>
                <a:lnTo>
                  <a:pt x="1004888" y="393114"/>
                </a:lnTo>
                <a:lnTo>
                  <a:pt x="1004491" y="403438"/>
                </a:lnTo>
                <a:lnTo>
                  <a:pt x="1004094" y="412571"/>
                </a:lnTo>
                <a:lnTo>
                  <a:pt x="1003697" y="422101"/>
                </a:lnTo>
                <a:lnTo>
                  <a:pt x="1002904" y="430837"/>
                </a:lnTo>
                <a:lnTo>
                  <a:pt x="1002110" y="439175"/>
                </a:lnTo>
                <a:lnTo>
                  <a:pt x="1000919" y="447117"/>
                </a:lnTo>
                <a:lnTo>
                  <a:pt x="998935" y="454265"/>
                </a:lnTo>
                <a:lnTo>
                  <a:pt x="997744" y="461015"/>
                </a:lnTo>
                <a:lnTo>
                  <a:pt x="995760" y="467368"/>
                </a:lnTo>
                <a:lnTo>
                  <a:pt x="994172" y="472928"/>
                </a:lnTo>
                <a:lnTo>
                  <a:pt x="991791" y="478090"/>
                </a:lnTo>
                <a:lnTo>
                  <a:pt x="989807" y="481663"/>
                </a:lnTo>
                <a:lnTo>
                  <a:pt x="987822" y="485237"/>
                </a:lnTo>
                <a:lnTo>
                  <a:pt x="985044" y="487620"/>
                </a:lnTo>
                <a:lnTo>
                  <a:pt x="982663" y="488811"/>
                </a:lnTo>
                <a:lnTo>
                  <a:pt x="980282" y="489605"/>
                </a:lnTo>
                <a:lnTo>
                  <a:pt x="978694" y="489605"/>
                </a:lnTo>
                <a:lnTo>
                  <a:pt x="977504" y="488811"/>
                </a:lnTo>
                <a:lnTo>
                  <a:pt x="975122" y="487223"/>
                </a:lnTo>
                <a:lnTo>
                  <a:pt x="972741" y="484840"/>
                </a:lnTo>
                <a:lnTo>
                  <a:pt x="970360" y="481266"/>
                </a:lnTo>
                <a:lnTo>
                  <a:pt x="968375" y="476898"/>
                </a:lnTo>
                <a:lnTo>
                  <a:pt x="966391" y="471736"/>
                </a:lnTo>
                <a:lnTo>
                  <a:pt x="964010" y="465780"/>
                </a:lnTo>
                <a:lnTo>
                  <a:pt x="962422" y="459030"/>
                </a:lnTo>
                <a:lnTo>
                  <a:pt x="960438" y="476104"/>
                </a:lnTo>
                <a:lnTo>
                  <a:pt x="957263" y="491988"/>
                </a:lnTo>
                <a:lnTo>
                  <a:pt x="953691" y="507871"/>
                </a:lnTo>
                <a:lnTo>
                  <a:pt x="949325" y="523754"/>
                </a:lnTo>
                <a:lnTo>
                  <a:pt x="944563" y="538844"/>
                </a:lnTo>
                <a:lnTo>
                  <a:pt x="939404" y="553536"/>
                </a:lnTo>
                <a:lnTo>
                  <a:pt x="933451" y="567434"/>
                </a:lnTo>
                <a:lnTo>
                  <a:pt x="927101" y="581332"/>
                </a:lnTo>
                <a:lnTo>
                  <a:pt x="920354" y="594435"/>
                </a:lnTo>
                <a:lnTo>
                  <a:pt x="912813" y="607539"/>
                </a:lnTo>
                <a:lnTo>
                  <a:pt x="905272" y="619849"/>
                </a:lnTo>
                <a:lnTo>
                  <a:pt x="896938" y="631364"/>
                </a:lnTo>
                <a:lnTo>
                  <a:pt x="888604" y="642880"/>
                </a:lnTo>
                <a:lnTo>
                  <a:pt x="879872" y="653601"/>
                </a:lnTo>
                <a:lnTo>
                  <a:pt x="870347" y="663925"/>
                </a:lnTo>
                <a:lnTo>
                  <a:pt x="861219" y="673852"/>
                </a:lnTo>
                <a:lnTo>
                  <a:pt x="851694" y="682985"/>
                </a:lnTo>
                <a:lnTo>
                  <a:pt x="841772" y="691721"/>
                </a:lnTo>
                <a:lnTo>
                  <a:pt x="831851" y="700060"/>
                </a:lnTo>
                <a:lnTo>
                  <a:pt x="821532" y="707604"/>
                </a:lnTo>
                <a:lnTo>
                  <a:pt x="811610" y="714752"/>
                </a:lnTo>
                <a:lnTo>
                  <a:pt x="801291" y="721105"/>
                </a:lnTo>
                <a:lnTo>
                  <a:pt x="790972" y="727062"/>
                </a:lnTo>
                <a:lnTo>
                  <a:pt x="780257" y="732224"/>
                </a:lnTo>
                <a:lnTo>
                  <a:pt x="769938" y="736989"/>
                </a:lnTo>
                <a:lnTo>
                  <a:pt x="759619" y="741357"/>
                </a:lnTo>
                <a:lnTo>
                  <a:pt x="749301" y="744533"/>
                </a:lnTo>
                <a:lnTo>
                  <a:pt x="738585" y="747710"/>
                </a:lnTo>
                <a:lnTo>
                  <a:pt x="728663" y="750093"/>
                </a:lnTo>
                <a:lnTo>
                  <a:pt x="718344" y="751284"/>
                </a:lnTo>
                <a:lnTo>
                  <a:pt x="708819" y="752475"/>
                </a:lnTo>
                <a:lnTo>
                  <a:pt x="698897" y="752475"/>
                </a:lnTo>
                <a:lnTo>
                  <a:pt x="690960" y="752475"/>
                </a:lnTo>
                <a:lnTo>
                  <a:pt x="683022" y="751284"/>
                </a:lnTo>
                <a:lnTo>
                  <a:pt x="674688" y="749695"/>
                </a:lnTo>
                <a:lnTo>
                  <a:pt x="665560" y="747313"/>
                </a:lnTo>
                <a:lnTo>
                  <a:pt x="656432" y="744136"/>
                </a:lnTo>
                <a:lnTo>
                  <a:pt x="646907" y="740960"/>
                </a:lnTo>
                <a:lnTo>
                  <a:pt x="637779" y="736195"/>
                </a:lnTo>
                <a:lnTo>
                  <a:pt x="628254" y="731430"/>
                </a:lnTo>
                <a:lnTo>
                  <a:pt x="617935" y="725870"/>
                </a:lnTo>
                <a:lnTo>
                  <a:pt x="608410" y="719914"/>
                </a:lnTo>
                <a:lnTo>
                  <a:pt x="598091" y="713561"/>
                </a:lnTo>
                <a:lnTo>
                  <a:pt x="588169" y="706413"/>
                </a:lnTo>
                <a:lnTo>
                  <a:pt x="578247" y="698471"/>
                </a:lnTo>
                <a:lnTo>
                  <a:pt x="568325" y="690133"/>
                </a:lnTo>
                <a:lnTo>
                  <a:pt x="558007" y="681397"/>
                </a:lnTo>
                <a:lnTo>
                  <a:pt x="548482" y="671867"/>
                </a:lnTo>
                <a:lnTo>
                  <a:pt x="538560" y="662734"/>
                </a:lnTo>
                <a:lnTo>
                  <a:pt x="529035" y="652410"/>
                </a:lnTo>
                <a:lnTo>
                  <a:pt x="519510" y="641688"/>
                </a:lnTo>
                <a:lnTo>
                  <a:pt x="509985" y="630570"/>
                </a:lnTo>
                <a:lnTo>
                  <a:pt x="501254" y="619452"/>
                </a:lnTo>
                <a:lnTo>
                  <a:pt x="492522" y="607539"/>
                </a:lnTo>
                <a:lnTo>
                  <a:pt x="483791" y="595230"/>
                </a:lnTo>
                <a:lnTo>
                  <a:pt x="475854" y="582523"/>
                </a:lnTo>
                <a:lnTo>
                  <a:pt x="467916" y="569419"/>
                </a:lnTo>
                <a:lnTo>
                  <a:pt x="460772" y="556315"/>
                </a:lnTo>
                <a:lnTo>
                  <a:pt x="453629" y="542417"/>
                </a:lnTo>
                <a:lnTo>
                  <a:pt x="447279" y="528519"/>
                </a:lnTo>
                <a:lnTo>
                  <a:pt x="441325" y="514224"/>
                </a:lnTo>
                <a:lnTo>
                  <a:pt x="435769" y="499929"/>
                </a:lnTo>
                <a:lnTo>
                  <a:pt x="431007" y="485237"/>
                </a:lnTo>
                <a:lnTo>
                  <a:pt x="426244" y="470148"/>
                </a:lnTo>
                <a:lnTo>
                  <a:pt x="424657" y="474913"/>
                </a:lnTo>
                <a:lnTo>
                  <a:pt x="422672" y="480075"/>
                </a:lnTo>
                <a:lnTo>
                  <a:pt x="421085" y="484046"/>
                </a:lnTo>
                <a:lnTo>
                  <a:pt x="419101" y="487620"/>
                </a:lnTo>
                <a:lnTo>
                  <a:pt x="417116" y="490399"/>
                </a:lnTo>
                <a:lnTo>
                  <a:pt x="414735" y="492385"/>
                </a:lnTo>
                <a:lnTo>
                  <a:pt x="412354" y="493576"/>
                </a:lnTo>
                <a:lnTo>
                  <a:pt x="410369" y="493973"/>
                </a:lnTo>
                <a:lnTo>
                  <a:pt x="407591" y="493576"/>
                </a:lnTo>
                <a:lnTo>
                  <a:pt x="405210" y="491988"/>
                </a:lnTo>
                <a:lnTo>
                  <a:pt x="402829" y="490002"/>
                </a:lnTo>
                <a:lnTo>
                  <a:pt x="400447" y="486428"/>
                </a:lnTo>
                <a:lnTo>
                  <a:pt x="398463" y="482855"/>
                </a:lnTo>
                <a:lnTo>
                  <a:pt x="396082" y="477693"/>
                </a:lnTo>
                <a:lnTo>
                  <a:pt x="394494" y="472133"/>
                </a:lnTo>
                <a:lnTo>
                  <a:pt x="392907" y="465780"/>
                </a:lnTo>
                <a:lnTo>
                  <a:pt x="391319" y="459030"/>
                </a:lnTo>
                <a:lnTo>
                  <a:pt x="390129" y="451882"/>
                </a:lnTo>
                <a:lnTo>
                  <a:pt x="388541" y="443940"/>
                </a:lnTo>
                <a:lnTo>
                  <a:pt x="387351" y="435602"/>
                </a:lnTo>
                <a:lnTo>
                  <a:pt x="386557" y="426469"/>
                </a:lnTo>
                <a:lnTo>
                  <a:pt x="386160" y="417336"/>
                </a:lnTo>
                <a:lnTo>
                  <a:pt x="385763" y="407409"/>
                </a:lnTo>
                <a:lnTo>
                  <a:pt x="385763" y="397879"/>
                </a:lnTo>
                <a:lnTo>
                  <a:pt x="385763" y="388349"/>
                </a:lnTo>
                <a:lnTo>
                  <a:pt x="386160" y="378421"/>
                </a:lnTo>
                <a:lnTo>
                  <a:pt x="386557" y="369288"/>
                </a:lnTo>
                <a:lnTo>
                  <a:pt x="387351" y="360156"/>
                </a:lnTo>
                <a:lnTo>
                  <a:pt x="388541" y="351817"/>
                </a:lnTo>
                <a:lnTo>
                  <a:pt x="390129" y="344272"/>
                </a:lnTo>
                <a:lnTo>
                  <a:pt x="391319" y="336728"/>
                </a:lnTo>
                <a:lnTo>
                  <a:pt x="392907" y="329977"/>
                </a:lnTo>
                <a:lnTo>
                  <a:pt x="394494" y="323624"/>
                </a:lnTo>
                <a:lnTo>
                  <a:pt x="396082" y="318065"/>
                </a:lnTo>
                <a:lnTo>
                  <a:pt x="398463" y="313697"/>
                </a:lnTo>
                <a:lnTo>
                  <a:pt x="400447" y="309329"/>
                </a:lnTo>
                <a:lnTo>
                  <a:pt x="402829" y="305755"/>
                </a:lnTo>
                <a:lnTo>
                  <a:pt x="405210" y="303770"/>
                </a:lnTo>
                <a:lnTo>
                  <a:pt x="407591" y="302181"/>
                </a:lnTo>
                <a:lnTo>
                  <a:pt x="410369" y="301784"/>
                </a:lnTo>
                <a:lnTo>
                  <a:pt x="411560" y="302181"/>
                </a:lnTo>
                <a:lnTo>
                  <a:pt x="413147" y="302975"/>
                </a:lnTo>
                <a:lnTo>
                  <a:pt x="413544" y="289872"/>
                </a:lnTo>
                <a:lnTo>
                  <a:pt x="414338" y="277562"/>
                </a:lnTo>
                <a:lnTo>
                  <a:pt x="415925" y="266444"/>
                </a:lnTo>
                <a:lnTo>
                  <a:pt x="418307" y="255722"/>
                </a:lnTo>
                <a:lnTo>
                  <a:pt x="417116" y="242222"/>
                </a:lnTo>
                <a:lnTo>
                  <a:pt x="415925" y="229515"/>
                </a:lnTo>
                <a:lnTo>
                  <a:pt x="415925" y="217205"/>
                </a:lnTo>
                <a:lnTo>
                  <a:pt x="416322" y="206484"/>
                </a:lnTo>
                <a:lnTo>
                  <a:pt x="417910" y="195763"/>
                </a:lnTo>
                <a:lnTo>
                  <a:pt x="419497" y="185835"/>
                </a:lnTo>
                <a:lnTo>
                  <a:pt x="421482" y="176305"/>
                </a:lnTo>
                <a:lnTo>
                  <a:pt x="424260" y="167570"/>
                </a:lnTo>
                <a:lnTo>
                  <a:pt x="427435" y="159628"/>
                </a:lnTo>
                <a:lnTo>
                  <a:pt x="431007" y="152480"/>
                </a:lnTo>
                <a:lnTo>
                  <a:pt x="434975" y="145730"/>
                </a:lnTo>
                <a:lnTo>
                  <a:pt x="439341" y="139377"/>
                </a:lnTo>
                <a:lnTo>
                  <a:pt x="444501" y="133420"/>
                </a:lnTo>
                <a:lnTo>
                  <a:pt x="449660" y="128258"/>
                </a:lnTo>
                <a:lnTo>
                  <a:pt x="455613" y="123890"/>
                </a:lnTo>
                <a:lnTo>
                  <a:pt x="461566" y="119522"/>
                </a:lnTo>
                <a:lnTo>
                  <a:pt x="434182" y="119919"/>
                </a:lnTo>
                <a:lnTo>
                  <a:pt x="413147" y="120714"/>
                </a:lnTo>
                <a:lnTo>
                  <a:pt x="394891" y="121508"/>
                </a:lnTo>
                <a:lnTo>
                  <a:pt x="401241" y="118728"/>
                </a:lnTo>
                <a:lnTo>
                  <a:pt x="407591" y="115154"/>
                </a:lnTo>
                <a:lnTo>
                  <a:pt x="420291" y="107213"/>
                </a:lnTo>
                <a:lnTo>
                  <a:pt x="433388" y="98477"/>
                </a:lnTo>
                <a:lnTo>
                  <a:pt x="446485" y="88947"/>
                </a:lnTo>
                <a:lnTo>
                  <a:pt x="459185" y="79814"/>
                </a:lnTo>
                <a:lnTo>
                  <a:pt x="471488" y="71475"/>
                </a:lnTo>
                <a:lnTo>
                  <a:pt x="482601" y="63931"/>
                </a:lnTo>
                <a:lnTo>
                  <a:pt x="488157" y="60357"/>
                </a:lnTo>
                <a:lnTo>
                  <a:pt x="493316" y="57577"/>
                </a:lnTo>
                <a:lnTo>
                  <a:pt x="507604" y="50827"/>
                </a:lnTo>
                <a:lnTo>
                  <a:pt x="521891" y="44473"/>
                </a:lnTo>
                <a:lnTo>
                  <a:pt x="536179" y="38517"/>
                </a:lnTo>
                <a:lnTo>
                  <a:pt x="550069" y="32958"/>
                </a:lnTo>
                <a:lnTo>
                  <a:pt x="563563" y="27796"/>
                </a:lnTo>
                <a:lnTo>
                  <a:pt x="577057" y="23428"/>
                </a:lnTo>
                <a:lnTo>
                  <a:pt x="590551" y="19457"/>
                </a:lnTo>
                <a:lnTo>
                  <a:pt x="603647" y="15883"/>
                </a:lnTo>
                <a:lnTo>
                  <a:pt x="616744" y="12310"/>
                </a:lnTo>
                <a:lnTo>
                  <a:pt x="629841" y="9927"/>
                </a:lnTo>
                <a:lnTo>
                  <a:pt x="642541" y="7148"/>
                </a:lnTo>
                <a:lnTo>
                  <a:pt x="654844" y="5162"/>
                </a:lnTo>
                <a:lnTo>
                  <a:pt x="666751" y="3574"/>
                </a:lnTo>
                <a:lnTo>
                  <a:pt x="679054" y="2382"/>
                </a:lnTo>
                <a:lnTo>
                  <a:pt x="690960" y="1191"/>
                </a:lnTo>
                <a:lnTo>
                  <a:pt x="702866" y="397"/>
                </a:lnTo>
                <a:lnTo>
                  <a:pt x="7139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40" name="KSO_Shape"/>
          <p:cNvSpPr/>
          <p:nvPr/>
        </p:nvSpPr>
        <p:spPr bwMode="auto">
          <a:xfrm>
            <a:off x="5676900" y="2740025"/>
            <a:ext cx="838200" cy="958850"/>
          </a:xfrm>
          <a:custGeom>
            <a:avLst/>
            <a:gdLst>
              <a:gd name="T0" fmla="*/ 999865 w 1909763"/>
              <a:gd name="T1" fmla="*/ 1903618 h 2187575"/>
              <a:gd name="T2" fmla="*/ 897202 w 1909763"/>
              <a:gd name="T3" fmla="*/ 1854541 h 2187575"/>
              <a:gd name="T4" fmla="*/ 716440 w 1909763"/>
              <a:gd name="T5" fmla="*/ 1869057 h 2187575"/>
              <a:gd name="T6" fmla="*/ 589485 w 1909763"/>
              <a:gd name="T7" fmla="*/ 1888411 h 2187575"/>
              <a:gd name="T8" fmla="*/ 1505697 w 1909763"/>
              <a:gd name="T9" fmla="*/ 1655471 h 2187575"/>
              <a:gd name="T10" fmla="*/ 1402952 w 1909763"/>
              <a:gd name="T11" fmla="*/ 1639573 h 2187575"/>
              <a:gd name="T12" fmla="*/ 1242644 w 1909763"/>
              <a:gd name="T13" fmla="*/ 1639918 h 2187575"/>
              <a:gd name="T14" fmla="*/ 1139210 w 1909763"/>
              <a:gd name="T15" fmla="*/ 1657199 h 2187575"/>
              <a:gd name="T16" fmla="*/ 515499 w 1909763"/>
              <a:gd name="T17" fmla="*/ 1651324 h 2187575"/>
              <a:gd name="T18" fmla="*/ 413726 w 1909763"/>
              <a:gd name="T19" fmla="*/ 1637845 h 2187575"/>
              <a:gd name="T20" fmla="*/ 266853 w 1909763"/>
              <a:gd name="T21" fmla="*/ 1638881 h 2187575"/>
              <a:gd name="T22" fmla="*/ 152508 w 1909763"/>
              <a:gd name="T23" fmla="*/ 1660655 h 2187575"/>
              <a:gd name="T24" fmla="*/ 1601723 w 1909763"/>
              <a:gd name="T25" fmla="*/ 1180293 h 2187575"/>
              <a:gd name="T26" fmla="*/ 1561097 w 1909763"/>
              <a:gd name="T27" fmla="*/ 1156565 h 2187575"/>
              <a:gd name="T28" fmla="*/ 1556930 w 1909763"/>
              <a:gd name="T29" fmla="*/ 1130430 h 2187575"/>
              <a:gd name="T30" fmla="*/ 100471 w 1909763"/>
              <a:gd name="T31" fmla="*/ 1163993 h 2187575"/>
              <a:gd name="T32" fmla="*/ 65322 w 1909763"/>
              <a:gd name="T33" fmla="*/ 1187495 h 2187575"/>
              <a:gd name="T34" fmla="*/ 828565 w 1909763"/>
              <a:gd name="T35" fmla="*/ 832666 h 2187575"/>
              <a:gd name="T36" fmla="*/ 1118067 w 1909763"/>
              <a:gd name="T37" fmla="*/ 718585 h 2187575"/>
              <a:gd name="T38" fmla="*/ 353456 w 1909763"/>
              <a:gd name="T39" fmla="*/ 650399 h 2187575"/>
              <a:gd name="T40" fmla="*/ 486477 w 1909763"/>
              <a:gd name="T41" fmla="*/ 1070518 h 2187575"/>
              <a:gd name="T42" fmla="*/ 276062 w 1909763"/>
              <a:gd name="T43" fmla="*/ 1558701 h 2187575"/>
              <a:gd name="T44" fmla="*/ 98470 w 1909763"/>
              <a:gd name="T45" fmla="*/ 718807 h 2187575"/>
              <a:gd name="T46" fmla="*/ 2764 w 1909763"/>
              <a:gd name="T47" fmla="*/ 772703 h 2187575"/>
              <a:gd name="T48" fmla="*/ 132330 w 1909763"/>
              <a:gd name="T49" fmla="*/ 556079 h 2187575"/>
              <a:gd name="T50" fmla="*/ 1655748 w 1909763"/>
              <a:gd name="T51" fmla="*/ 621781 h 2187575"/>
              <a:gd name="T52" fmla="*/ 1559979 w 1909763"/>
              <a:gd name="T53" fmla="*/ 858258 h 2187575"/>
              <a:gd name="T54" fmla="*/ 1490485 w 1909763"/>
              <a:gd name="T55" fmla="*/ 1169066 h 2187575"/>
              <a:gd name="T56" fmla="*/ 1148548 w 1909763"/>
              <a:gd name="T57" fmla="*/ 1134839 h 2187575"/>
              <a:gd name="T58" fmla="*/ 1191420 w 1909763"/>
              <a:gd name="T59" fmla="*/ 1036999 h 2187575"/>
              <a:gd name="T60" fmla="*/ 1418917 w 1909763"/>
              <a:gd name="T61" fmla="*/ 554711 h 2187575"/>
              <a:gd name="T62" fmla="*/ 1218026 w 1909763"/>
              <a:gd name="T63" fmla="*/ 566823 h 2187575"/>
              <a:gd name="T64" fmla="*/ 1169257 w 1909763"/>
              <a:gd name="T65" fmla="*/ 950549 h 2187575"/>
              <a:gd name="T66" fmla="*/ 597517 w 1909763"/>
              <a:gd name="T67" fmla="*/ 1259949 h 2187575"/>
              <a:gd name="T68" fmla="*/ 420081 w 1909763"/>
              <a:gd name="T69" fmla="*/ 800862 h 2187575"/>
              <a:gd name="T70" fmla="*/ 491332 w 1909763"/>
              <a:gd name="T71" fmla="*/ 531563 h 2187575"/>
              <a:gd name="T72" fmla="*/ 961037 w 1909763"/>
              <a:gd name="T73" fmla="*/ 481436 h 2187575"/>
              <a:gd name="T74" fmla="*/ 1469371 w 1909763"/>
              <a:gd name="T75" fmla="*/ 222977 h 2187575"/>
              <a:gd name="T76" fmla="*/ 1423281 w 1909763"/>
              <a:gd name="T77" fmla="*/ 272444 h 2187575"/>
              <a:gd name="T78" fmla="*/ 1479766 w 1909763"/>
              <a:gd name="T79" fmla="*/ 356849 h 2187575"/>
              <a:gd name="T80" fmla="*/ 1434717 w 1909763"/>
              <a:gd name="T81" fmla="*/ 465469 h 2187575"/>
              <a:gd name="T82" fmla="*/ 1309964 w 1909763"/>
              <a:gd name="T83" fmla="*/ 535000 h 2187575"/>
              <a:gd name="T84" fmla="*/ 1191103 w 1909763"/>
              <a:gd name="T85" fmla="*/ 407700 h 2187575"/>
              <a:gd name="T86" fmla="*/ 1193529 w 1909763"/>
              <a:gd name="T87" fmla="*/ 286973 h 2187575"/>
              <a:gd name="T88" fmla="*/ 1244470 w 1909763"/>
              <a:gd name="T89" fmla="*/ 179737 h 2187575"/>
              <a:gd name="T90" fmla="*/ 482666 w 1909763"/>
              <a:gd name="T91" fmla="*/ 214675 h 2187575"/>
              <a:gd name="T92" fmla="*/ 418161 w 1909763"/>
              <a:gd name="T93" fmla="*/ 267255 h 2187575"/>
              <a:gd name="T94" fmla="*/ 487495 w 1909763"/>
              <a:gd name="T95" fmla="*/ 337824 h 2187575"/>
              <a:gd name="T96" fmla="*/ 450241 w 1909763"/>
              <a:gd name="T97" fmla="*/ 452324 h 2187575"/>
              <a:gd name="T98" fmla="*/ 327785 w 1909763"/>
              <a:gd name="T99" fmla="*/ 537767 h 2187575"/>
              <a:gd name="T100" fmla="*/ 203260 w 1909763"/>
              <a:gd name="T101" fmla="*/ 405970 h 2187575"/>
              <a:gd name="T102" fmla="*/ 202570 w 1909763"/>
              <a:gd name="T103" fmla="*/ 292162 h 2187575"/>
              <a:gd name="T104" fmla="*/ 240514 w 1909763"/>
              <a:gd name="T105" fmla="*/ 186656 h 2187575"/>
              <a:gd name="T106" fmla="*/ 1009915 w 1909763"/>
              <a:gd name="T107" fmla="*/ 63292 h 2187575"/>
              <a:gd name="T108" fmla="*/ 870018 w 1909763"/>
              <a:gd name="T109" fmla="*/ 109983 h 2187575"/>
              <a:gd name="T110" fmla="*/ 1004044 w 1909763"/>
              <a:gd name="T111" fmla="*/ 190567 h 2187575"/>
              <a:gd name="T112" fmla="*/ 999207 w 1909763"/>
              <a:gd name="T113" fmla="*/ 308159 h 2187575"/>
              <a:gd name="T114" fmla="*/ 882453 w 1909763"/>
              <a:gd name="T115" fmla="*/ 468983 h 2187575"/>
              <a:gd name="T116" fmla="*/ 722521 w 1909763"/>
              <a:gd name="T117" fmla="*/ 411225 h 2187575"/>
              <a:gd name="T118" fmla="*/ 644800 w 1909763"/>
              <a:gd name="T119" fmla="*/ 298129 h 2187575"/>
              <a:gd name="T120" fmla="*/ 661381 w 1909763"/>
              <a:gd name="T121" fmla="*/ 118629 h 2187575"/>
              <a:gd name="T122" fmla="*/ 758100 w 1909763"/>
              <a:gd name="T123" fmla="*/ 14526 h 218757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909763" h="2187575">
                <a:moveTo>
                  <a:pt x="1028700" y="2105025"/>
                </a:moveTo>
                <a:lnTo>
                  <a:pt x="1141354" y="2105025"/>
                </a:lnTo>
                <a:lnTo>
                  <a:pt x="1146547" y="2108200"/>
                </a:lnTo>
                <a:lnTo>
                  <a:pt x="1159730" y="2117328"/>
                </a:lnTo>
                <a:lnTo>
                  <a:pt x="1167720" y="2122488"/>
                </a:lnTo>
                <a:lnTo>
                  <a:pt x="1176508" y="2129235"/>
                </a:lnTo>
                <a:lnTo>
                  <a:pt x="1185297" y="2136378"/>
                </a:lnTo>
                <a:lnTo>
                  <a:pt x="1193287" y="2143522"/>
                </a:lnTo>
                <a:lnTo>
                  <a:pt x="1200477" y="2151063"/>
                </a:lnTo>
                <a:lnTo>
                  <a:pt x="1203673" y="2154635"/>
                </a:lnTo>
                <a:lnTo>
                  <a:pt x="1206070" y="2158603"/>
                </a:lnTo>
                <a:lnTo>
                  <a:pt x="1208067" y="2161778"/>
                </a:lnTo>
                <a:lnTo>
                  <a:pt x="1209665" y="2165350"/>
                </a:lnTo>
                <a:lnTo>
                  <a:pt x="1210864" y="2168525"/>
                </a:lnTo>
                <a:lnTo>
                  <a:pt x="1211263" y="2171700"/>
                </a:lnTo>
                <a:lnTo>
                  <a:pt x="1210864" y="2174478"/>
                </a:lnTo>
                <a:lnTo>
                  <a:pt x="1209266" y="2176860"/>
                </a:lnTo>
                <a:lnTo>
                  <a:pt x="1207268" y="2179638"/>
                </a:lnTo>
                <a:lnTo>
                  <a:pt x="1204472" y="2181622"/>
                </a:lnTo>
                <a:lnTo>
                  <a:pt x="1200078" y="2183210"/>
                </a:lnTo>
                <a:lnTo>
                  <a:pt x="1195284" y="2185194"/>
                </a:lnTo>
                <a:lnTo>
                  <a:pt x="1188892" y="2186385"/>
                </a:lnTo>
                <a:lnTo>
                  <a:pt x="1181702" y="2187178"/>
                </a:lnTo>
                <a:lnTo>
                  <a:pt x="1172913" y="2187575"/>
                </a:lnTo>
                <a:lnTo>
                  <a:pt x="1164124" y="2187575"/>
                </a:lnTo>
                <a:lnTo>
                  <a:pt x="1156135" y="2186781"/>
                </a:lnTo>
                <a:lnTo>
                  <a:pt x="1147746" y="2185988"/>
                </a:lnTo>
                <a:lnTo>
                  <a:pt x="1140555" y="2184797"/>
                </a:lnTo>
                <a:lnTo>
                  <a:pt x="1133364" y="2182813"/>
                </a:lnTo>
                <a:lnTo>
                  <a:pt x="1126174" y="2180828"/>
                </a:lnTo>
                <a:lnTo>
                  <a:pt x="1119782" y="2178447"/>
                </a:lnTo>
                <a:lnTo>
                  <a:pt x="1113390" y="2175272"/>
                </a:lnTo>
                <a:lnTo>
                  <a:pt x="1106999" y="2172494"/>
                </a:lnTo>
                <a:lnTo>
                  <a:pt x="1101006" y="2169319"/>
                </a:lnTo>
                <a:lnTo>
                  <a:pt x="1095414" y="2166144"/>
                </a:lnTo>
                <a:lnTo>
                  <a:pt x="1084228" y="2159000"/>
                </a:lnTo>
                <a:lnTo>
                  <a:pt x="1073043" y="2151063"/>
                </a:lnTo>
                <a:lnTo>
                  <a:pt x="1068648" y="2147888"/>
                </a:lnTo>
                <a:lnTo>
                  <a:pt x="1065053" y="2146697"/>
                </a:lnTo>
                <a:lnTo>
                  <a:pt x="1064254" y="2146300"/>
                </a:lnTo>
                <a:lnTo>
                  <a:pt x="1063056" y="2146300"/>
                </a:lnTo>
                <a:lnTo>
                  <a:pt x="1062656" y="2146697"/>
                </a:lnTo>
                <a:lnTo>
                  <a:pt x="1061857" y="2147491"/>
                </a:lnTo>
                <a:lnTo>
                  <a:pt x="1061458" y="2148681"/>
                </a:lnTo>
                <a:lnTo>
                  <a:pt x="1060659" y="2149872"/>
                </a:lnTo>
                <a:lnTo>
                  <a:pt x="1059460" y="2151460"/>
                </a:lnTo>
                <a:lnTo>
                  <a:pt x="1059061" y="2151856"/>
                </a:lnTo>
                <a:lnTo>
                  <a:pt x="1058262" y="2151856"/>
                </a:lnTo>
                <a:lnTo>
                  <a:pt x="1045079" y="2151460"/>
                </a:lnTo>
                <a:lnTo>
                  <a:pt x="1038288" y="2150269"/>
                </a:lnTo>
                <a:lnTo>
                  <a:pt x="1035491" y="2149872"/>
                </a:lnTo>
                <a:lnTo>
                  <a:pt x="1033894" y="2149078"/>
                </a:lnTo>
                <a:lnTo>
                  <a:pt x="1031097" y="2138760"/>
                </a:lnTo>
                <a:lnTo>
                  <a:pt x="1029899" y="2129631"/>
                </a:lnTo>
                <a:lnTo>
                  <a:pt x="1029100" y="2122488"/>
                </a:lnTo>
                <a:lnTo>
                  <a:pt x="1029100" y="2117328"/>
                </a:lnTo>
                <a:lnTo>
                  <a:pt x="1029499" y="2112963"/>
                </a:lnTo>
                <a:lnTo>
                  <a:pt x="1029499" y="2110581"/>
                </a:lnTo>
                <a:lnTo>
                  <a:pt x="1030298" y="2108200"/>
                </a:lnTo>
                <a:lnTo>
                  <a:pt x="1028700" y="2105025"/>
                </a:lnTo>
                <a:close/>
                <a:moveTo>
                  <a:pt x="744784" y="2105025"/>
                </a:moveTo>
                <a:lnTo>
                  <a:pt x="857250" y="2105025"/>
                </a:lnTo>
                <a:lnTo>
                  <a:pt x="855270" y="2108200"/>
                </a:lnTo>
                <a:lnTo>
                  <a:pt x="855666" y="2110581"/>
                </a:lnTo>
                <a:lnTo>
                  <a:pt x="856062" y="2112963"/>
                </a:lnTo>
                <a:lnTo>
                  <a:pt x="856062" y="2117328"/>
                </a:lnTo>
                <a:lnTo>
                  <a:pt x="856062" y="2122488"/>
                </a:lnTo>
                <a:lnTo>
                  <a:pt x="855270" y="2129631"/>
                </a:lnTo>
                <a:lnTo>
                  <a:pt x="854082" y="2138760"/>
                </a:lnTo>
                <a:lnTo>
                  <a:pt x="852102" y="2149078"/>
                </a:lnTo>
                <a:lnTo>
                  <a:pt x="849726" y="2149872"/>
                </a:lnTo>
                <a:lnTo>
                  <a:pt x="847350" y="2150269"/>
                </a:lnTo>
                <a:lnTo>
                  <a:pt x="840222" y="2151460"/>
                </a:lnTo>
                <a:lnTo>
                  <a:pt x="827550" y="2151856"/>
                </a:lnTo>
                <a:lnTo>
                  <a:pt x="826758" y="2151856"/>
                </a:lnTo>
                <a:lnTo>
                  <a:pt x="826362" y="2151460"/>
                </a:lnTo>
                <a:lnTo>
                  <a:pt x="825174" y="2149872"/>
                </a:lnTo>
                <a:lnTo>
                  <a:pt x="824778" y="2148681"/>
                </a:lnTo>
                <a:lnTo>
                  <a:pt x="823986" y="2147491"/>
                </a:lnTo>
                <a:lnTo>
                  <a:pt x="823590" y="2146697"/>
                </a:lnTo>
                <a:lnTo>
                  <a:pt x="822402" y="2146300"/>
                </a:lnTo>
                <a:lnTo>
                  <a:pt x="821610" y="2146300"/>
                </a:lnTo>
                <a:lnTo>
                  <a:pt x="820422" y="2146697"/>
                </a:lnTo>
                <a:lnTo>
                  <a:pt x="817254" y="2147888"/>
                </a:lnTo>
                <a:lnTo>
                  <a:pt x="812502" y="2151063"/>
                </a:lnTo>
                <a:lnTo>
                  <a:pt x="801809" y="2159000"/>
                </a:lnTo>
                <a:lnTo>
                  <a:pt x="790721" y="2166144"/>
                </a:lnTo>
                <a:lnTo>
                  <a:pt x="784781" y="2169319"/>
                </a:lnTo>
                <a:lnTo>
                  <a:pt x="778841" y="2172494"/>
                </a:lnTo>
                <a:lnTo>
                  <a:pt x="772901" y="2175272"/>
                </a:lnTo>
                <a:lnTo>
                  <a:pt x="766565" y="2178447"/>
                </a:lnTo>
                <a:lnTo>
                  <a:pt x="759833" y="2180828"/>
                </a:lnTo>
                <a:lnTo>
                  <a:pt x="753100" y="2182813"/>
                </a:lnTo>
                <a:lnTo>
                  <a:pt x="745972" y="2184797"/>
                </a:lnTo>
                <a:lnTo>
                  <a:pt x="738448" y="2185988"/>
                </a:lnTo>
                <a:lnTo>
                  <a:pt x="730924" y="2186781"/>
                </a:lnTo>
                <a:lnTo>
                  <a:pt x="722608" y="2187575"/>
                </a:lnTo>
                <a:lnTo>
                  <a:pt x="713896" y="2187575"/>
                </a:lnTo>
                <a:lnTo>
                  <a:pt x="704788" y="2187178"/>
                </a:lnTo>
                <a:lnTo>
                  <a:pt x="697659" y="2186385"/>
                </a:lnTo>
                <a:lnTo>
                  <a:pt x="691719" y="2185194"/>
                </a:lnTo>
                <a:lnTo>
                  <a:pt x="686571" y="2183210"/>
                </a:lnTo>
                <a:lnTo>
                  <a:pt x="683007" y="2181622"/>
                </a:lnTo>
                <a:lnTo>
                  <a:pt x="679839" y="2179638"/>
                </a:lnTo>
                <a:lnTo>
                  <a:pt x="677859" y="2176860"/>
                </a:lnTo>
                <a:lnTo>
                  <a:pt x="676671" y="2174478"/>
                </a:lnTo>
                <a:lnTo>
                  <a:pt x="676275" y="2171700"/>
                </a:lnTo>
                <a:lnTo>
                  <a:pt x="676671" y="2168525"/>
                </a:lnTo>
                <a:lnTo>
                  <a:pt x="677463" y="2165350"/>
                </a:lnTo>
                <a:lnTo>
                  <a:pt x="679047" y="2161778"/>
                </a:lnTo>
                <a:lnTo>
                  <a:pt x="681423" y="2158603"/>
                </a:lnTo>
                <a:lnTo>
                  <a:pt x="683799" y="2154635"/>
                </a:lnTo>
                <a:lnTo>
                  <a:pt x="686571" y="2151063"/>
                </a:lnTo>
                <a:lnTo>
                  <a:pt x="693699" y="2143522"/>
                </a:lnTo>
                <a:lnTo>
                  <a:pt x="702016" y="2136378"/>
                </a:lnTo>
                <a:lnTo>
                  <a:pt x="710332" y="2129235"/>
                </a:lnTo>
                <a:lnTo>
                  <a:pt x="718648" y="2122488"/>
                </a:lnTo>
                <a:lnTo>
                  <a:pt x="726964" y="2117328"/>
                </a:lnTo>
                <a:lnTo>
                  <a:pt x="739636" y="2108200"/>
                </a:lnTo>
                <a:lnTo>
                  <a:pt x="744784" y="2105025"/>
                </a:lnTo>
                <a:close/>
                <a:moveTo>
                  <a:pt x="1585912" y="1846263"/>
                </a:moveTo>
                <a:lnTo>
                  <a:pt x="1674566" y="1846263"/>
                </a:lnTo>
                <a:lnTo>
                  <a:pt x="1678524" y="1848644"/>
                </a:lnTo>
                <a:lnTo>
                  <a:pt x="1688418" y="1855391"/>
                </a:lnTo>
                <a:lnTo>
                  <a:pt x="1695146" y="1860154"/>
                </a:lnTo>
                <a:lnTo>
                  <a:pt x="1701875" y="1864916"/>
                </a:lnTo>
                <a:lnTo>
                  <a:pt x="1708603" y="1870870"/>
                </a:lnTo>
                <a:lnTo>
                  <a:pt x="1714935" y="1876426"/>
                </a:lnTo>
                <a:lnTo>
                  <a:pt x="1720476" y="1882379"/>
                </a:lnTo>
                <a:lnTo>
                  <a:pt x="1725225" y="1888332"/>
                </a:lnTo>
                <a:lnTo>
                  <a:pt x="1726808" y="1890713"/>
                </a:lnTo>
                <a:lnTo>
                  <a:pt x="1727996" y="1893888"/>
                </a:lnTo>
                <a:lnTo>
                  <a:pt x="1728391" y="1896270"/>
                </a:lnTo>
                <a:lnTo>
                  <a:pt x="1728787" y="1898651"/>
                </a:lnTo>
                <a:lnTo>
                  <a:pt x="1728391" y="1901032"/>
                </a:lnTo>
                <a:lnTo>
                  <a:pt x="1727600" y="1903017"/>
                </a:lnTo>
                <a:lnTo>
                  <a:pt x="1726017" y="1905001"/>
                </a:lnTo>
                <a:lnTo>
                  <a:pt x="1723246" y="1906985"/>
                </a:lnTo>
                <a:lnTo>
                  <a:pt x="1720476" y="1908176"/>
                </a:lnTo>
                <a:lnTo>
                  <a:pt x="1716518" y="1909367"/>
                </a:lnTo>
                <a:lnTo>
                  <a:pt x="1711769" y="1910160"/>
                </a:lnTo>
                <a:lnTo>
                  <a:pt x="1706228" y="1910954"/>
                </a:lnTo>
                <a:lnTo>
                  <a:pt x="1699104" y="1911351"/>
                </a:lnTo>
                <a:lnTo>
                  <a:pt x="1692376" y="1910954"/>
                </a:lnTo>
                <a:lnTo>
                  <a:pt x="1685648" y="1910557"/>
                </a:lnTo>
                <a:lnTo>
                  <a:pt x="1679711" y="1910160"/>
                </a:lnTo>
                <a:lnTo>
                  <a:pt x="1673774" y="1908970"/>
                </a:lnTo>
                <a:lnTo>
                  <a:pt x="1667838" y="1907779"/>
                </a:lnTo>
                <a:lnTo>
                  <a:pt x="1662297" y="1905795"/>
                </a:lnTo>
                <a:lnTo>
                  <a:pt x="1657548" y="1903810"/>
                </a:lnTo>
                <a:lnTo>
                  <a:pt x="1652403" y="1901826"/>
                </a:lnTo>
                <a:lnTo>
                  <a:pt x="1647653" y="1899445"/>
                </a:lnTo>
                <a:lnTo>
                  <a:pt x="1638550" y="1894285"/>
                </a:lnTo>
                <a:lnTo>
                  <a:pt x="1629448" y="1888729"/>
                </a:lnTo>
                <a:lnTo>
                  <a:pt x="1620741" y="1882379"/>
                </a:lnTo>
                <a:lnTo>
                  <a:pt x="1617179" y="1879998"/>
                </a:lnTo>
                <a:lnTo>
                  <a:pt x="1614408" y="1878807"/>
                </a:lnTo>
                <a:lnTo>
                  <a:pt x="1612825" y="1878807"/>
                </a:lnTo>
                <a:lnTo>
                  <a:pt x="1612033" y="1879204"/>
                </a:lnTo>
                <a:lnTo>
                  <a:pt x="1611638" y="1880792"/>
                </a:lnTo>
                <a:lnTo>
                  <a:pt x="1610846" y="1881982"/>
                </a:lnTo>
                <a:lnTo>
                  <a:pt x="1610450" y="1882776"/>
                </a:lnTo>
                <a:lnTo>
                  <a:pt x="1608867" y="1883173"/>
                </a:lnTo>
                <a:lnTo>
                  <a:pt x="1598973" y="1882776"/>
                </a:lnTo>
                <a:lnTo>
                  <a:pt x="1593432" y="1881982"/>
                </a:lnTo>
                <a:lnTo>
                  <a:pt x="1591453" y="1881585"/>
                </a:lnTo>
                <a:lnTo>
                  <a:pt x="1589870" y="1881188"/>
                </a:lnTo>
                <a:lnTo>
                  <a:pt x="1587891" y="1872457"/>
                </a:lnTo>
                <a:lnTo>
                  <a:pt x="1587100" y="1865313"/>
                </a:lnTo>
                <a:lnTo>
                  <a:pt x="1586308" y="1860154"/>
                </a:lnTo>
                <a:lnTo>
                  <a:pt x="1586308" y="1855391"/>
                </a:lnTo>
                <a:lnTo>
                  <a:pt x="1586308" y="1852216"/>
                </a:lnTo>
                <a:lnTo>
                  <a:pt x="1586704" y="1850232"/>
                </a:lnTo>
                <a:lnTo>
                  <a:pt x="1587100" y="1848644"/>
                </a:lnTo>
                <a:lnTo>
                  <a:pt x="1585912" y="1846263"/>
                </a:lnTo>
                <a:close/>
                <a:moveTo>
                  <a:pt x="1360734" y="1846263"/>
                </a:moveTo>
                <a:lnTo>
                  <a:pt x="1449387" y="1846263"/>
                </a:lnTo>
                <a:lnTo>
                  <a:pt x="1448200" y="1848644"/>
                </a:lnTo>
                <a:lnTo>
                  <a:pt x="1448596" y="1850232"/>
                </a:lnTo>
                <a:lnTo>
                  <a:pt x="1448991" y="1852216"/>
                </a:lnTo>
                <a:lnTo>
                  <a:pt x="1448991" y="1855391"/>
                </a:lnTo>
                <a:lnTo>
                  <a:pt x="1448991" y="1860154"/>
                </a:lnTo>
                <a:lnTo>
                  <a:pt x="1448200" y="1865313"/>
                </a:lnTo>
                <a:lnTo>
                  <a:pt x="1447408" y="1872457"/>
                </a:lnTo>
                <a:lnTo>
                  <a:pt x="1445034" y="1881188"/>
                </a:lnTo>
                <a:lnTo>
                  <a:pt x="1443846" y="1881585"/>
                </a:lnTo>
                <a:lnTo>
                  <a:pt x="1441868" y="1881982"/>
                </a:lnTo>
                <a:lnTo>
                  <a:pt x="1436327" y="1882776"/>
                </a:lnTo>
                <a:lnTo>
                  <a:pt x="1426432" y="1883173"/>
                </a:lnTo>
                <a:lnTo>
                  <a:pt x="1424849" y="1882776"/>
                </a:lnTo>
                <a:lnTo>
                  <a:pt x="1424058" y="1881982"/>
                </a:lnTo>
                <a:lnTo>
                  <a:pt x="1423662" y="1880792"/>
                </a:lnTo>
                <a:lnTo>
                  <a:pt x="1423266" y="1879204"/>
                </a:lnTo>
                <a:lnTo>
                  <a:pt x="1422079" y="1878807"/>
                </a:lnTo>
                <a:lnTo>
                  <a:pt x="1420891" y="1878807"/>
                </a:lnTo>
                <a:lnTo>
                  <a:pt x="1417725" y="1879998"/>
                </a:lnTo>
                <a:lnTo>
                  <a:pt x="1414163" y="1882379"/>
                </a:lnTo>
                <a:lnTo>
                  <a:pt x="1405852" y="1888729"/>
                </a:lnTo>
                <a:lnTo>
                  <a:pt x="1396749" y="1894285"/>
                </a:lnTo>
                <a:lnTo>
                  <a:pt x="1387646" y="1899445"/>
                </a:lnTo>
                <a:lnTo>
                  <a:pt x="1382897" y="1901826"/>
                </a:lnTo>
                <a:lnTo>
                  <a:pt x="1377752" y="1903810"/>
                </a:lnTo>
                <a:lnTo>
                  <a:pt x="1373003" y="1905795"/>
                </a:lnTo>
                <a:lnTo>
                  <a:pt x="1367462" y="1907779"/>
                </a:lnTo>
                <a:lnTo>
                  <a:pt x="1361525" y="1908970"/>
                </a:lnTo>
                <a:lnTo>
                  <a:pt x="1355588" y="1910160"/>
                </a:lnTo>
                <a:lnTo>
                  <a:pt x="1349652" y="1910557"/>
                </a:lnTo>
                <a:lnTo>
                  <a:pt x="1342924" y="1910954"/>
                </a:lnTo>
                <a:lnTo>
                  <a:pt x="1336195" y="1911351"/>
                </a:lnTo>
                <a:lnTo>
                  <a:pt x="1329071" y="1910954"/>
                </a:lnTo>
                <a:lnTo>
                  <a:pt x="1323531" y="1910160"/>
                </a:lnTo>
                <a:lnTo>
                  <a:pt x="1318781" y="1909367"/>
                </a:lnTo>
                <a:lnTo>
                  <a:pt x="1314824" y="1908176"/>
                </a:lnTo>
                <a:lnTo>
                  <a:pt x="1312053" y="1906985"/>
                </a:lnTo>
                <a:lnTo>
                  <a:pt x="1309283" y="1905001"/>
                </a:lnTo>
                <a:lnTo>
                  <a:pt x="1307700" y="1903017"/>
                </a:lnTo>
                <a:lnTo>
                  <a:pt x="1306908" y="1901032"/>
                </a:lnTo>
                <a:lnTo>
                  <a:pt x="1306512" y="1898651"/>
                </a:lnTo>
                <a:lnTo>
                  <a:pt x="1306512" y="1896270"/>
                </a:lnTo>
                <a:lnTo>
                  <a:pt x="1307304" y="1893888"/>
                </a:lnTo>
                <a:lnTo>
                  <a:pt x="1308491" y="1890713"/>
                </a:lnTo>
                <a:lnTo>
                  <a:pt x="1310074" y="1888332"/>
                </a:lnTo>
                <a:lnTo>
                  <a:pt x="1314824" y="1882379"/>
                </a:lnTo>
                <a:lnTo>
                  <a:pt x="1320364" y="1876426"/>
                </a:lnTo>
                <a:lnTo>
                  <a:pt x="1326697" y="1870870"/>
                </a:lnTo>
                <a:lnTo>
                  <a:pt x="1333425" y="1864916"/>
                </a:lnTo>
                <a:lnTo>
                  <a:pt x="1340153" y="1860154"/>
                </a:lnTo>
                <a:lnTo>
                  <a:pt x="1346881" y="1855391"/>
                </a:lnTo>
                <a:lnTo>
                  <a:pt x="1356776" y="1848644"/>
                </a:lnTo>
                <a:lnTo>
                  <a:pt x="1360734" y="1846263"/>
                </a:lnTo>
                <a:close/>
                <a:moveTo>
                  <a:pt x="449262" y="1846263"/>
                </a:moveTo>
                <a:lnTo>
                  <a:pt x="537671" y="1846263"/>
                </a:lnTo>
                <a:lnTo>
                  <a:pt x="542012" y="1848644"/>
                </a:lnTo>
                <a:lnTo>
                  <a:pt x="551880" y="1855391"/>
                </a:lnTo>
                <a:lnTo>
                  <a:pt x="558194" y="1860154"/>
                </a:lnTo>
                <a:lnTo>
                  <a:pt x="564904" y="1864916"/>
                </a:lnTo>
                <a:lnTo>
                  <a:pt x="571614" y="1870870"/>
                </a:lnTo>
                <a:lnTo>
                  <a:pt x="577929" y="1876426"/>
                </a:lnTo>
                <a:lnTo>
                  <a:pt x="583849" y="1882379"/>
                </a:lnTo>
                <a:lnTo>
                  <a:pt x="588190" y="1888332"/>
                </a:lnTo>
                <a:lnTo>
                  <a:pt x="589769" y="1890713"/>
                </a:lnTo>
                <a:lnTo>
                  <a:pt x="590953" y="1893888"/>
                </a:lnTo>
                <a:lnTo>
                  <a:pt x="591742" y="1896270"/>
                </a:lnTo>
                <a:lnTo>
                  <a:pt x="592137" y="1898651"/>
                </a:lnTo>
                <a:lnTo>
                  <a:pt x="591742" y="1901032"/>
                </a:lnTo>
                <a:lnTo>
                  <a:pt x="590558" y="1903017"/>
                </a:lnTo>
                <a:lnTo>
                  <a:pt x="589374" y="1905001"/>
                </a:lnTo>
                <a:lnTo>
                  <a:pt x="587006" y="1906985"/>
                </a:lnTo>
                <a:lnTo>
                  <a:pt x="583849" y="1908176"/>
                </a:lnTo>
                <a:lnTo>
                  <a:pt x="579902" y="1909367"/>
                </a:lnTo>
                <a:lnTo>
                  <a:pt x="575166" y="1910160"/>
                </a:lnTo>
                <a:lnTo>
                  <a:pt x="569246" y="1910954"/>
                </a:lnTo>
                <a:lnTo>
                  <a:pt x="562141" y="1911351"/>
                </a:lnTo>
                <a:lnTo>
                  <a:pt x="555432" y="1910954"/>
                </a:lnTo>
                <a:lnTo>
                  <a:pt x="549117" y="1910557"/>
                </a:lnTo>
                <a:lnTo>
                  <a:pt x="542802" y="1910160"/>
                </a:lnTo>
                <a:lnTo>
                  <a:pt x="536882" y="1908970"/>
                </a:lnTo>
                <a:lnTo>
                  <a:pt x="531356" y="1907779"/>
                </a:lnTo>
                <a:lnTo>
                  <a:pt x="526225" y="1905795"/>
                </a:lnTo>
                <a:lnTo>
                  <a:pt x="521094" y="1903810"/>
                </a:lnTo>
                <a:lnTo>
                  <a:pt x="515963" y="1901826"/>
                </a:lnTo>
                <a:lnTo>
                  <a:pt x="510833" y="1899445"/>
                </a:lnTo>
                <a:lnTo>
                  <a:pt x="501755" y="1894285"/>
                </a:lnTo>
                <a:lnTo>
                  <a:pt x="493072" y="1888729"/>
                </a:lnTo>
                <a:lnTo>
                  <a:pt x="484389" y="1882379"/>
                </a:lnTo>
                <a:lnTo>
                  <a:pt x="480837" y="1879998"/>
                </a:lnTo>
                <a:lnTo>
                  <a:pt x="478074" y="1878807"/>
                </a:lnTo>
                <a:lnTo>
                  <a:pt x="476495" y="1878807"/>
                </a:lnTo>
                <a:lnTo>
                  <a:pt x="475706" y="1879204"/>
                </a:lnTo>
                <a:lnTo>
                  <a:pt x="474916" y="1880792"/>
                </a:lnTo>
                <a:lnTo>
                  <a:pt x="474522" y="1881982"/>
                </a:lnTo>
                <a:lnTo>
                  <a:pt x="473732" y="1882776"/>
                </a:lnTo>
                <a:lnTo>
                  <a:pt x="472943" y="1883173"/>
                </a:lnTo>
                <a:lnTo>
                  <a:pt x="462681" y="1882776"/>
                </a:lnTo>
                <a:lnTo>
                  <a:pt x="457156" y="1881982"/>
                </a:lnTo>
                <a:lnTo>
                  <a:pt x="455182" y="1881585"/>
                </a:lnTo>
                <a:lnTo>
                  <a:pt x="453603" y="1881188"/>
                </a:lnTo>
                <a:lnTo>
                  <a:pt x="452025" y="1872457"/>
                </a:lnTo>
                <a:lnTo>
                  <a:pt x="450446" y="1865313"/>
                </a:lnTo>
                <a:lnTo>
                  <a:pt x="450051" y="1860154"/>
                </a:lnTo>
                <a:lnTo>
                  <a:pt x="450051" y="1855391"/>
                </a:lnTo>
                <a:lnTo>
                  <a:pt x="450051" y="1852216"/>
                </a:lnTo>
                <a:lnTo>
                  <a:pt x="450446" y="1850232"/>
                </a:lnTo>
                <a:lnTo>
                  <a:pt x="450841" y="1848644"/>
                </a:lnTo>
                <a:lnTo>
                  <a:pt x="449262" y="1846263"/>
                </a:lnTo>
                <a:close/>
                <a:moveTo>
                  <a:pt x="224686" y="1846263"/>
                </a:moveTo>
                <a:lnTo>
                  <a:pt x="314325" y="1846263"/>
                </a:lnTo>
                <a:lnTo>
                  <a:pt x="313124" y="1848644"/>
                </a:lnTo>
                <a:lnTo>
                  <a:pt x="313124" y="1850232"/>
                </a:lnTo>
                <a:lnTo>
                  <a:pt x="313525" y="1852216"/>
                </a:lnTo>
                <a:lnTo>
                  <a:pt x="313925" y="1855391"/>
                </a:lnTo>
                <a:lnTo>
                  <a:pt x="313525" y="1860154"/>
                </a:lnTo>
                <a:lnTo>
                  <a:pt x="313124" y="1865313"/>
                </a:lnTo>
                <a:lnTo>
                  <a:pt x="311924" y="1872457"/>
                </a:lnTo>
                <a:lnTo>
                  <a:pt x="310323" y="1881188"/>
                </a:lnTo>
                <a:lnTo>
                  <a:pt x="308722" y="1881585"/>
                </a:lnTo>
                <a:lnTo>
                  <a:pt x="306321" y="1881982"/>
                </a:lnTo>
                <a:lnTo>
                  <a:pt x="300719" y="1882776"/>
                </a:lnTo>
                <a:lnTo>
                  <a:pt x="290715" y="1883173"/>
                </a:lnTo>
                <a:lnTo>
                  <a:pt x="289914" y="1882776"/>
                </a:lnTo>
                <a:lnTo>
                  <a:pt x="288714" y="1881982"/>
                </a:lnTo>
                <a:lnTo>
                  <a:pt x="288314" y="1880792"/>
                </a:lnTo>
                <a:lnTo>
                  <a:pt x="287513" y="1879204"/>
                </a:lnTo>
                <a:lnTo>
                  <a:pt x="286713" y="1878807"/>
                </a:lnTo>
                <a:lnTo>
                  <a:pt x="285112" y="1878807"/>
                </a:lnTo>
                <a:lnTo>
                  <a:pt x="282311" y="1879998"/>
                </a:lnTo>
                <a:lnTo>
                  <a:pt x="278709" y="1882379"/>
                </a:lnTo>
                <a:lnTo>
                  <a:pt x="270306" y="1888729"/>
                </a:lnTo>
                <a:lnTo>
                  <a:pt x="261102" y="1894285"/>
                </a:lnTo>
                <a:lnTo>
                  <a:pt x="251898" y="1899445"/>
                </a:lnTo>
                <a:lnTo>
                  <a:pt x="246695" y="1901826"/>
                </a:lnTo>
                <a:lnTo>
                  <a:pt x="242293" y="1903810"/>
                </a:lnTo>
                <a:lnTo>
                  <a:pt x="236691" y="1905795"/>
                </a:lnTo>
                <a:lnTo>
                  <a:pt x="231089" y="1907779"/>
                </a:lnTo>
                <a:lnTo>
                  <a:pt x="225486" y="1908970"/>
                </a:lnTo>
                <a:lnTo>
                  <a:pt x="219484" y="1910160"/>
                </a:lnTo>
                <a:lnTo>
                  <a:pt x="213081" y="1910557"/>
                </a:lnTo>
                <a:lnTo>
                  <a:pt x="206678" y="1910954"/>
                </a:lnTo>
                <a:lnTo>
                  <a:pt x="199875" y="1911351"/>
                </a:lnTo>
                <a:lnTo>
                  <a:pt x="192672" y="1910954"/>
                </a:lnTo>
                <a:lnTo>
                  <a:pt x="186669" y="1910160"/>
                </a:lnTo>
                <a:lnTo>
                  <a:pt x="182267" y="1909367"/>
                </a:lnTo>
                <a:lnTo>
                  <a:pt x="178266" y="1908176"/>
                </a:lnTo>
                <a:lnTo>
                  <a:pt x="175064" y="1906985"/>
                </a:lnTo>
                <a:lnTo>
                  <a:pt x="172663" y="1905001"/>
                </a:lnTo>
                <a:lnTo>
                  <a:pt x="171062" y="1903017"/>
                </a:lnTo>
                <a:lnTo>
                  <a:pt x="169862" y="1901032"/>
                </a:lnTo>
                <a:lnTo>
                  <a:pt x="169862" y="1898651"/>
                </a:lnTo>
                <a:lnTo>
                  <a:pt x="169862" y="1896270"/>
                </a:lnTo>
                <a:lnTo>
                  <a:pt x="170662" y="1893888"/>
                </a:lnTo>
                <a:lnTo>
                  <a:pt x="171863" y="1890713"/>
                </a:lnTo>
                <a:lnTo>
                  <a:pt x="173864" y="1888332"/>
                </a:lnTo>
                <a:lnTo>
                  <a:pt x="177865" y="1882379"/>
                </a:lnTo>
                <a:lnTo>
                  <a:pt x="183868" y="1876426"/>
                </a:lnTo>
                <a:lnTo>
                  <a:pt x="190271" y="1870870"/>
                </a:lnTo>
                <a:lnTo>
                  <a:pt x="197074" y="1864916"/>
                </a:lnTo>
                <a:lnTo>
                  <a:pt x="203877" y="1860154"/>
                </a:lnTo>
                <a:lnTo>
                  <a:pt x="210279" y="1855391"/>
                </a:lnTo>
                <a:lnTo>
                  <a:pt x="220284" y="1848644"/>
                </a:lnTo>
                <a:lnTo>
                  <a:pt x="224686" y="1846263"/>
                </a:lnTo>
                <a:close/>
                <a:moveTo>
                  <a:pt x="1862137" y="1284288"/>
                </a:moveTo>
                <a:lnTo>
                  <a:pt x="1861739" y="1287447"/>
                </a:lnTo>
                <a:lnTo>
                  <a:pt x="1860144" y="1296135"/>
                </a:lnTo>
                <a:lnTo>
                  <a:pt x="1858151" y="1308772"/>
                </a:lnTo>
                <a:lnTo>
                  <a:pt x="1856557" y="1315880"/>
                </a:lnTo>
                <a:lnTo>
                  <a:pt x="1854564" y="1322988"/>
                </a:lnTo>
                <a:lnTo>
                  <a:pt x="1852172" y="1330097"/>
                </a:lnTo>
                <a:lnTo>
                  <a:pt x="1849781" y="1337205"/>
                </a:lnTo>
                <a:lnTo>
                  <a:pt x="1846194" y="1343918"/>
                </a:lnTo>
                <a:lnTo>
                  <a:pt x="1843005" y="1350237"/>
                </a:lnTo>
                <a:lnTo>
                  <a:pt x="1838620" y="1355370"/>
                </a:lnTo>
                <a:lnTo>
                  <a:pt x="1836627" y="1357345"/>
                </a:lnTo>
                <a:lnTo>
                  <a:pt x="1834634" y="1359714"/>
                </a:lnTo>
                <a:lnTo>
                  <a:pt x="1831844" y="1361294"/>
                </a:lnTo>
                <a:lnTo>
                  <a:pt x="1829453" y="1362478"/>
                </a:lnTo>
                <a:lnTo>
                  <a:pt x="1826264" y="1363268"/>
                </a:lnTo>
                <a:lnTo>
                  <a:pt x="1823474" y="1363663"/>
                </a:lnTo>
                <a:lnTo>
                  <a:pt x="1820285" y="1363663"/>
                </a:lnTo>
                <a:lnTo>
                  <a:pt x="1816698" y="1363663"/>
                </a:lnTo>
                <a:lnTo>
                  <a:pt x="1814306" y="1363268"/>
                </a:lnTo>
                <a:lnTo>
                  <a:pt x="1811117" y="1362873"/>
                </a:lnTo>
                <a:lnTo>
                  <a:pt x="1809124" y="1362084"/>
                </a:lnTo>
                <a:lnTo>
                  <a:pt x="1807131" y="1361294"/>
                </a:lnTo>
                <a:lnTo>
                  <a:pt x="1805138" y="1360109"/>
                </a:lnTo>
                <a:lnTo>
                  <a:pt x="1803544" y="1358135"/>
                </a:lnTo>
                <a:lnTo>
                  <a:pt x="1802348" y="1356555"/>
                </a:lnTo>
                <a:lnTo>
                  <a:pt x="1801153" y="1354975"/>
                </a:lnTo>
                <a:lnTo>
                  <a:pt x="1800355" y="1353001"/>
                </a:lnTo>
                <a:lnTo>
                  <a:pt x="1799558" y="1350237"/>
                </a:lnTo>
                <a:lnTo>
                  <a:pt x="1798362" y="1345498"/>
                </a:lnTo>
                <a:lnTo>
                  <a:pt x="1797964" y="1339969"/>
                </a:lnTo>
                <a:lnTo>
                  <a:pt x="1797565" y="1334835"/>
                </a:lnTo>
                <a:lnTo>
                  <a:pt x="1796369" y="1330886"/>
                </a:lnTo>
                <a:lnTo>
                  <a:pt x="1795971" y="1329702"/>
                </a:lnTo>
                <a:lnTo>
                  <a:pt x="1795174" y="1328912"/>
                </a:lnTo>
                <a:lnTo>
                  <a:pt x="1794376" y="1328122"/>
                </a:lnTo>
                <a:lnTo>
                  <a:pt x="1793579" y="1328122"/>
                </a:lnTo>
                <a:lnTo>
                  <a:pt x="1791985" y="1328122"/>
                </a:lnTo>
                <a:lnTo>
                  <a:pt x="1791188" y="1328517"/>
                </a:lnTo>
                <a:lnTo>
                  <a:pt x="1790390" y="1328912"/>
                </a:lnTo>
                <a:lnTo>
                  <a:pt x="1789992" y="1329702"/>
                </a:lnTo>
                <a:lnTo>
                  <a:pt x="1788796" y="1332071"/>
                </a:lnTo>
                <a:lnTo>
                  <a:pt x="1788398" y="1336020"/>
                </a:lnTo>
                <a:lnTo>
                  <a:pt x="1787999" y="1337995"/>
                </a:lnTo>
                <a:lnTo>
                  <a:pt x="1787600" y="1340759"/>
                </a:lnTo>
                <a:lnTo>
                  <a:pt x="1785209" y="1346288"/>
                </a:lnTo>
                <a:lnTo>
                  <a:pt x="1782020" y="1351816"/>
                </a:lnTo>
                <a:lnTo>
                  <a:pt x="1778034" y="1356950"/>
                </a:lnTo>
                <a:lnTo>
                  <a:pt x="1776440" y="1358529"/>
                </a:lnTo>
                <a:lnTo>
                  <a:pt x="1774845" y="1360504"/>
                </a:lnTo>
                <a:lnTo>
                  <a:pt x="1773251" y="1361294"/>
                </a:lnTo>
                <a:lnTo>
                  <a:pt x="1771657" y="1361294"/>
                </a:lnTo>
                <a:lnTo>
                  <a:pt x="1770859" y="1360899"/>
                </a:lnTo>
                <a:lnTo>
                  <a:pt x="1770062" y="1358924"/>
                </a:lnTo>
                <a:lnTo>
                  <a:pt x="1770062" y="1356555"/>
                </a:lnTo>
                <a:lnTo>
                  <a:pt x="1770062" y="1353396"/>
                </a:lnTo>
                <a:lnTo>
                  <a:pt x="1772454" y="1335230"/>
                </a:lnTo>
                <a:lnTo>
                  <a:pt x="1774048" y="1326148"/>
                </a:lnTo>
                <a:lnTo>
                  <a:pt x="1775643" y="1317460"/>
                </a:lnTo>
                <a:lnTo>
                  <a:pt x="1778034" y="1309957"/>
                </a:lnTo>
                <a:lnTo>
                  <a:pt x="1779628" y="1306797"/>
                </a:lnTo>
                <a:lnTo>
                  <a:pt x="1781223" y="1303638"/>
                </a:lnTo>
                <a:lnTo>
                  <a:pt x="1782817" y="1301269"/>
                </a:lnTo>
                <a:lnTo>
                  <a:pt x="1784810" y="1299689"/>
                </a:lnTo>
                <a:lnTo>
                  <a:pt x="1787202" y="1298110"/>
                </a:lnTo>
                <a:lnTo>
                  <a:pt x="1789593" y="1297715"/>
                </a:lnTo>
                <a:lnTo>
                  <a:pt x="1862137" y="1284288"/>
                </a:lnTo>
                <a:close/>
                <a:moveTo>
                  <a:pt x="42862" y="1284288"/>
                </a:moveTo>
                <a:lnTo>
                  <a:pt x="114155" y="1297983"/>
                </a:lnTo>
                <a:lnTo>
                  <a:pt x="116114" y="1298386"/>
                </a:lnTo>
                <a:lnTo>
                  <a:pt x="118073" y="1299595"/>
                </a:lnTo>
                <a:lnTo>
                  <a:pt x="120423" y="1301609"/>
                </a:lnTo>
                <a:lnTo>
                  <a:pt x="121990" y="1303623"/>
                </a:lnTo>
                <a:lnTo>
                  <a:pt x="123557" y="1306845"/>
                </a:lnTo>
                <a:lnTo>
                  <a:pt x="125124" y="1310067"/>
                </a:lnTo>
                <a:lnTo>
                  <a:pt x="127474" y="1318123"/>
                </a:lnTo>
                <a:lnTo>
                  <a:pt x="129433" y="1326985"/>
                </a:lnTo>
                <a:lnTo>
                  <a:pt x="130608" y="1335847"/>
                </a:lnTo>
                <a:lnTo>
                  <a:pt x="133350" y="1354376"/>
                </a:lnTo>
                <a:lnTo>
                  <a:pt x="133350" y="1358001"/>
                </a:lnTo>
                <a:lnTo>
                  <a:pt x="132958" y="1360820"/>
                </a:lnTo>
                <a:lnTo>
                  <a:pt x="132566" y="1362029"/>
                </a:lnTo>
                <a:lnTo>
                  <a:pt x="131000" y="1362834"/>
                </a:lnTo>
                <a:lnTo>
                  <a:pt x="129824" y="1362432"/>
                </a:lnTo>
                <a:lnTo>
                  <a:pt x="128257" y="1361626"/>
                </a:lnTo>
                <a:lnTo>
                  <a:pt x="126691" y="1360418"/>
                </a:lnTo>
                <a:lnTo>
                  <a:pt x="124732" y="1358001"/>
                </a:lnTo>
                <a:lnTo>
                  <a:pt x="121598" y="1353167"/>
                </a:lnTo>
                <a:lnTo>
                  <a:pt x="118073" y="1347528"/>
                </a:lnTo>
                <a:lnTo>
                  <a:pt x="116114" y="1341486"/>
                </a:lnTo>
                <a:lnTo>
                  <a:pt x="115331" y="1339069"/>
                </a:lnTo>
                <a:lnTo>
                  <a:pt x="115331" y="1336652"/>
                </a:lnTo>
                <a:lnTo>
                  <a:pt x="114939" y="1333430"/>
                </a:lnTo>
                <a:lnTo>
                  <a:pt x="113764" y="1330610"/>
                </a:lnTo>
                <a:lnTo>
                  <a:pt x="112980" y="1329805"/>
                </a:lnTo>
                <a:lnTo>
                  <a:pt x="111805" y="1328999"/>
                </a:lnTo>
                <a:lnTo>
                  <a:pt x="111022" y="1328596"/>
                </a:lnTo>
                <a:lnTo>
                  <a:pt x="110238" y="1328596"/>
                </a:lnTo>
                <a:lnTo>
                  <a:pt x="109455" y="1328999"/>
                </a:lnTo>
                <a:lnTo>
                  <a:pt x="108671" y="1329402"/>
                </a:lnTo>
                <a:lnTo>
                  <a:pt x="107888" y="1330610"/>
                </a:lnTo>
                <a:lnTo>
                  <a:pt x="107104" y="1332221"/>
                </a:lnTo>
                <a:lnTo>
                  <a:pt x="106321" y="1335444"/>
                </a:lnTo>
                <a:lnTo>
                  <a:pt x="105929" y="1341083"/>
                </a:lnTo>
                <a:lnTo>
                  <a:pt x="105146" y="1346722"/>
                </a:lnTo>
                <a:lnTo>
                  <a:pt x="104362" y="1351556"/>
                </a:lnTo>
                <a:lnTo>
                  <a:pt x="103579" y="1353973"/>
                </a:lnTo>
                <a:lnTo>
                  <a:pt x="102795" y="1355987"/>
                </a:lnTo>
                <a:lnTo>
                  <a:pt x="101620" y="1358001"/>
                </a:lnTo>
                <a:lnTo>
                  <a:pt x="100445" y="1360015"/>
                </a:lnTo>
                <a:lnTo>
                  <a:pt x="98487" y="1361223"/>
                </a:lnTo>
                <a:lnTo>
                  <a:pt x="96920" y="1362432"/>
                </a:lnTo>
                <a:lnTo>
                  <a:pt x="94961" y="1363237"/>
                </a:lnTo>
                <a:lnTo>
                  <a:pt x="92611" y="1364043"/>
                </a:lnTo>
                <a:lnTo>
                  <a:pt x="89869" y="1364848"/>
                </a:lnTo>
                <a:lnTo>
                  <a:pt x="87127" y="1365251"/>
                </a:lnTo>
                <a:lnTo>
                  <a:pt x="80467" y="1364848"/>
                </a:lnTo>
                <a:lnTo>
                  <a:pt x="77725" y="1364446"/>
                </a:lnTo>
                <a:lnTo>
                  <a:pt x="74983" y="1363640"/>
                </a:lnTo>
                <a:lnTo>
                  <a:pt x="72633" y="1362432"/>
                </a:lnTo>
                <a:lnTo>
                  <a:pt x="69891" y="1360820"/>
                </a:lnTo>
                <a:lnTo>
                  <a:pt x="67932" y="1358806"/>
                </a:lnTo>
                <a:lnTo>
                  <a:pt x="65190" y="1356792"/>
                </a:lnTo>
                <a:lnTo>
                  <a:pt x="61665" y="1351153"/>
                </a:lnTo>
                <a:lnTo>
                  <a:pt x="57747" y="1345111"/>
                </a:lnTo>
                <a:lnTo>
                  <a:pt x="55005" y="1338263"/>
                </a:lnTo>
                <a:lnTo>
                  <a:pt x="52655" y="1331013"/>
                </a:lnTo>
                <a:lnTo>
                  <a:pt x="49913" y="1323360"/>
                </a:lnTo>
                <a:lnTo>
                  <a:pt x="48346" y="1316109"/>
                </a:lnTo>
                <a:lnTo>
                  <a:pt x="46779" y="1308859"/>
                </a:lnTo>
                <a:lnTo>
                  <a:pt x="44037" y="1296372"/>
                </a:lnTo>
                <a:lnTo>
                  <a:pt x="43254" y="1287511"/>
                </a:lnTo>
                <a:lnTo>
                  <a:pt x="42862" y="1284288"/>
                </a:lnTo>
                <a:close/>
                <a:moveTo>
                  <a:pt x="1298517" y="998258"/>
                </a:moveTo>
                <a:lnTo>
                  <a:pt x="1247697" y="1005006"/>
                </a:lnTo>
                <a:lnTo>
                  <a:pt x="970168" y="1039940"/>
                </a:lnTo>
                <a:lnTo>
                  <a:pt x="956272" y="1045895"/>
                </a:lnTo>
                <a:lnTo>
                  <a:pt x="928877" y="1057010"/>
                </a:lnTo>
                <a:lnTo>
                  <a:pt x="879644" y="1076859"/>
                </a:lnTo>
                <a:lnTo>
                  <a:pt x="925700" y="1070905"/>
                </a:lnTo>
                <a:lnTo>
                  <a:pt x="946743" y="1068523"/>
                </a:lnTo>
                <a:lnTo>
                  <a:pt x="1317972" y="1020885"/>
                </a:lnTo>
                <a:lnTo>
                  <a:pt x="1314399" y="1016122"/>
                </a:lnTo>
                <a:lnTo>
                  <a:pt x="1298517" y="998258"/>
                </a:lnTo>
                <a:close/>
                <a:moveTo>
                  <a:pt x="1085309" y="949429"/>
                </a:moveTo>
                <a:lnTo>
                  <a:pt x="951111" y="956178"/>
                </a:lnTo>
                <a:lnTo>
                  <a:pt x="912995" y="958163"/>
                </a:lnTo>
                <a:lnTo>
                  <a:pt x="891952" y="958957"/>
                </a:lnTo>
                <a:lnTo>
                  <a:pt x="653731" y="981585"/>
                </a:lnTo>
                <a:lnTo>
                  <a:pt x="641819" y="988730"/>
                </a:lnTo>
                <a:lnTo>
                  <a:pt x="569956" y="1031207"/>
                </a:lnTo>
                <a:lnTo>
                  <a:pt x="947934" y="971263"/>
                </a:lnTo>
                <a:lnTo>
                  <a:pt x="990814" y="964515"/>
                </a:lnTo>
                <a:lnTo>
                  <a:pt x="999549" y="962927"/>
                </a:lnTo>
                <a:lnTo>
                  <a:pt x="1085309" y="949429"/>
                </a:lnTo>
                <a:close/>
                <a:moveTo>
                  <a:pt x="606483" y="818030"/>
                </a:moveTo>
                <a:lnTo>
                  <a:pt x="609660" y="823191"/>
                </a:lnTo>
                <a:lnTo>
                  <a:pt x="612836" y="831527"/>
                </a:lnTo>
                <a:lnTo>
                  <a:pt x="621174" y="852964"/>
                </a:lnTo>
                <a:lnTo>
                  <a:pt x="619188" y="828351"/>
                </a:lnTo>
                <a:lnTo>
                  <a:pt x="606483" y="818030"/>
                </a:lnTo>
                <a:close/>
                <a:moveTo>
                  <a:pt x="1283033" y="812472"/>
                </a:moveTo>
                <a:lnTo>
                  <a:pt x="1282239" y="812869"/>
                </a:lnTo>
                <a:lnTo>
                  <a:pt x="1281445" y="814060"/>
                </a:lnTo>
                <a:lnTo>
                  <a:pt x="1273504" y="824381"/>
                </a:lnTo>
                <a:lnTo>
                  <a:pt x="1265960" y="835100"/>
                </a:lnTo>
                <a:lnTo>
                  <a:pt x="1263578" y="838276"/>
                </a:lnTo>
                <a:lnTo>
                  <a:pt x="1256034" y="951811"/>
                </a:lnTo>
                <a:lnTo>
                  <a:pt x="1261990" y="924023"/>
                </a:lnTo>
                <a:lnTo>
                  <a:pt x="1268342" y="897425"/>
                </a:lnTo>
                <a:lnTo>
                  <a:pt x="1279062" y="850185"/>
                </a:lnTo>
                <a:lnTo>
                  <a:pt x="1282239" y="832321"/>
                </a:lnTo>
                <a:lnTo>
                  <a:pt x="1283430" y="825175"/>
                </a:lnTo>
                <a:lnTo>
                  <a:pt x="1284621" y="819618"/>
                </a:lnTo>
                <a:lnTo>
                  <a:pt x="1284621" y="815251"/>
                </a:lnTo>
                <a:lnTo>
                  <a:pt x="1283827" y="812869"/>
                </a:lnTo>
                <a:lnTo>
                  <a:pt x="1283430" y="812472"/>
                </a:lnTo>
                <a:lnTo>
                  <a:pt x="1283033" y="812472"/>
                </a:lnTo>
                <a:close/>
                <a:moveTo>
                  <a:pt x="266522" y="615950"/>
                </a:moveTo>
                <a:lnTo>
                  <a:pt x="270489" y="616347"/>
                </a:lnTo>
                <a:lnTo>
                  <a:pt x="273661" y="619521"/>
                </a:lnTo>
                <a:lnTo>
                  <a:pt x="344258" y="879386"/>
                </a:lnTo>
                <a:lnTo>
                  <a:pt x="345448" y="868674"/>
                </a:lnTo>
                <a:lnTo>
                  <a:pt x="370434" y="687760"/>
                </a:lnTo>
                <a:lnTo>
                  <a:pt x="364485" y="673081"/>
                </a:lnTo>
                <a:lnTo>
                  <a:pt x="370831" y="674271"/>
                </a:lnTo>
                <a:lnTo>
                  <a:pt x="377573" y="675858"/>
                </a:lnTo>
                <a:lnTo>
                  <a:pt x="383919" y="676255"/>
                </a:lnTo>
                <a:lnTo>
                  <a:pt x="390265" y="676652"/>
                </a:lnTo>
                <a:lnTo>
                  <a:pt x="396214" y="676255"/>
                </a:lnTo>
                <a:lnTo>
                  <a:pt x="402957" y="675858"/>
                </a:lnTo>
                <a:lnTo>
                  <a:pt x="409699" y="674668"/>
                </a:lnTo>
                <a:lnTo>
                  <a:pt x="416045" y="673478"/>
                </a:lnTo>
                <a:lnTo>
                  <a:pt x="412872" y="683793"/>
                </a:lnTo>
                <a:lnTo>
                  <a:pt x="409699" y="694108"/>
                </a:lnTo>
                <a:lnTo>
                  <a:pt x="407716" y="704820"/>
                </a:lnTo>
                <a:lnTo>
                  <a:pt x="406526" y="716326"/>
                </a:lnTo>
                <a:lnTo>
                  <a:pt x="406129" y="724657"/>
                </a:lnTo>
                <a:lnTo>
                  <a:pt x="405733" y="734973"/>
                </a:lnTo>
                <a:lnTo>
                  <a:pt x="405733" y="746875"/>
                </a:lnTo>
                <a:lnTo>
                  <a:pt x="406526" y="759967"/>
                </a:lnTo>
                <a:lnTo>
                  <a:pt x="407319" y="774250"/>
                </a:lnTo>
                <a:lnTo>
                  <a:pt x="408509" y="789326"/>
                </a:lnTo>
                <a:lnTo>
                  <a:pt x="412079" y="823049"/>
                </a:lnTo>
                <a:lnTo>
                  <a:pt x="416045" y="859549"/>
                </a:lnTo>
                <a:lnTo>
                  <a:pt x="421597" y="897636"/>
                </a:lnTo>
                <a:lnTo>
                  <a:pt x="427546" y="936914"/>
                </a:lnTo>
                <a:lnTo>
                  <a:pt x="433496" y="976191"/>
                </a:lnTo>
                <a:lnTo>
                  <a:pt x="445791" y="1051175"/>
                </a:lnTo>
                <a:lnTo>
                  <a:pt x="456896" y="1114257"/>
                </a:lnTo>
                <a:lnTo>
                  <a:pt x="468398" y="1176546"/>
                </a:lnTo>
                <a:lnTo>
                  <a:pt x="469587" y="1181703"/>
                </a:lnTo>
                <a:lnTo>
                  <a:pt x="471967" y="1187258"/>
                </a:lnTo>
                <a:lnTo>
                  <a:pt x="474347" y="1192415"/>
                </a:lnTo>
                <a:lnTo>
                  <a:pt x="477123" y="1197573"/>
                </a:lnTo>
                <a:lnTo>
                  <a:pt x="481089" y="1201937"/>
                </a:lnTo>
                <a:lnTo>
                  <a:pt x="485055" y="1206301"/>
                </a:lnTo>
                <a:lnTo>
                  <a:pt x="489418" y="1210269"/>
                </a:lnTo>
                <a:lnTo>
                  <a:pt x="494177" y="1213046"/>
                </a:lnTo>
                <a:lnTo>
                  <a:pt x="500920" y="1217410"/>
                </a:lnTo>
                <a:lnTo>
                  <a:pt x="508059" y="1220187"/>
                </a:lnTo>
                <a:lnTo>
                  <a:pt x="515594" y="1222964"/>
                </a:lnTo>
                <a:lnTo>
                  <a:pt x="523527" y="1225345"/>
                </a:lnTo>
                <a:lnTo>
                  <a:pt x="531459" y="1227329"/>
                </a:lnTo>
                <a:lnTo>
                  <a:pt x="540581" y="1228519"/>
                </a:lnTo>
                <a:lnTo>
                  <a:pt x="549306" y="1228915"/>
                </a:lnTo>
                <a:lnTo>
                  <a:pt x="558428" y="1229312"/>
                </a:lnTo>
                <a:lnTo>
                  <a:pt x="566757" y="1229312"/>
                </a:lnTo>
                <a:lnTo>
                  <a:pt x="574689" y="1228519"/>
                </a:lnTo>
                <a:lnTo>
                  <a:pt x="583018" y="1228122"/>
                </a:lnTo>
                <a:lnTo>
                  <a:pt x="590950" y="1226932"/>
                </a:lnTo>
                <a:lnTo>
                  <a:pt x="595313" y="1274937"/>
                </a:lnTo>
                <a:lnTo>
                  <a:pt x="591347" y="1282476"/>
                </a:lnTo>
                <a:lnTo>
                  <a:pt x="588174" y="1290410"/>
                </a:lnTo>
                <a:lnTo>
                  <a:pt x="585398" y="1298742"/>
                </a:lnTo>
                <a:lnTo>
                  <a:pt x="583018" y="1306677"/>
                </a:lnTo>
                <a:lnTo>
                  <a:pt x="581432" y="1314612"/>
                </a:lnTo>
                <a:lnTo>
                  <a:pt x="579845" y="1322150"/>
                </a:lnTo>
                <a:lnTo>
                  <a:pt x="577466" y="1336829"/>
                </a:lnTo>
                <a:lnTo>
                  <a:pt x="573896" y="1342780"/>
                </a:lnTo>
                <a:lnTo>
                  <a:pt x="540581" y="1790304"/>
                </a:lnTo>
                <a:lnTo>
                  <a:pt x="537011" y="1789908"/>
                </a:lnTo>
                <a:lnTo>
                  <a:pt x="448170" y="1789908"/>
                </a:lnTo>
                <a:lnTo>
                  <a:pt x="444997" y="1789908"/>
                </a:lnTo>
                <a:lnTo>
                  <a:pt x="441428" y="1790304"/>
                </a:lnTo>
                <a:lnTo>
                  <a:pt x="434685" y="1792288"/>
                </a:lnTo>
                <a:lnTo>
                  <a:pt x="390265" y="1442759"/>
                </a:lnTo>
                <a:lnTo>
                  <a:pt x="383919" y="1443156"/>
                </a:lnTo>
                <a:lnTo>
                  <a:pt x="377970" y="1443553"/>
                </a:lnTo>
                <a:lnTo>
                  <a:pt x="373607" y="1443156"/>
                </a:lnTo>
                <a:lnTo>
                  <a:pt x="369641" y="1442759"/>
                </a:lnTo>
                <a:lnTo>
                  <a:pt x="327600" y="1792288"/>
                </a:lnTo>
                <a:lnTo>
                  <a:pt x="320461" y="1790304"/>
                </a:lnTo>
                <a:lnTo>
                  <a:pt x="316892" y="1789908"/>
                </a:lnTo>
                <a:lnTo>
                  <a:pt x="312926" y="1789908"/>
                </a:lnTo>
                <a:lnTo>
                  <a:pt x="224085" y="1789908"/>
                </a:lnTo>
                <a:lnTo>
                  <a:pt x="221309" y="1790304"/>
                </a:lnTo>
                <a:lnTo>
                  <a:pt x="218532" y="1790701"/>
                </a:lnTo>
                <a:lnTo>
                  <a:pt x="187597" y="1376503"/>
                </a:lnTo>
                <a:lnTo>
                  <a:pt x="188787" y="1369759"/>
                </a:lnTo>
                <a:lnTo>
                  <a:pt x="189580" y="1363014"/>
                </a:lnTo>
                <a:lnTo>
                  <a:pt x="189977" y="1355873"/>
                </a:lnTo>
                <a:lnTo>
                  <a:pt x="189580" y="1348335"/>
                </a:lnTo>
                <a:lnTo>
                  <a:pt x="188390" y="1338416"/>
                </a:lnTo>
                <a:lnTo>
                  <a:pt x="187200" y="1327704"/>
                </a:lnTo>
                <a:lnTo>
                  <a:pt x="184821" y="1315802"/>
                </a:lnTo>
                <a:lnTo>
                  <a:pt x="182044" y="1303503"/>
                </a:lnTo>
                <a:lnTo>
                  <a:pt x="179665" y="1297552"/>
                </a:lnTo>
                <a:lnTo>
                  <a:pt x="177682" y="1291601"/>
                </a:lnTo>
                <a:lnTo>
                  <a:pt x="175302" y="1285649"/>
                </a:lnTo>
                <a:lnTo>
                  <a:pt x="172526" y="1279698"/>
                </a:lnTo>
                <a:lnTo>
                  <a:pt x="169353" y="1274144"/>
                </a:lnTo>
                <a:lnTo>
                  <a:pt x="165783" y="1268590"/>
                </a:lnTo>
                <a:lnTo>
                  <a:pt x="161817" y="1263829"/>
                </a:lnTo>
                <a:lnTo>
                  <a:pt x="157058" y="1259465"/>
                </a:lnTo>
                <a:lnTo>
                  <a:pt x="149919" y="1178133"/>
                </a:lnTo>
                <a:lnTo>
                  <a:pt x="144763" y="1121795"/>
                </a:lnTo>
                <a:lnTo>
                  <a:pt x="140004" y="1058317"/>
                </a:lnTo>
                <a:lnTo>
                  <a:pt x="124536" y="836538"/>
                </a:lnTo>
                <a:lnTo>
                  <a:pt x="118587" y="831381"/>
                </a:lnTo>
                <a:lnTo>
                  <a:pt x="113034" y="825430"/>
                </a:lnTo>
                <a:lnTo>
                  <a:pt x="112637" y="825033"/>
                </a:lnTo>
                <a:lnTo>
                  <a:pt x="111844" y="825430"/>
                </a:lnTo>
                <a:lnTo>
                  <a:pt x="111051" y="827413"/>
                </a:lnTo>
                <a:lnTo>
                  <a:pt x="110654" y="831381"/>
                </a:lnTo>
                <a:lnTo>
                  <a:pt x="110258" y="836142"/>
                </a:lnTo>
                <a:lnTo>
                  <a:pt x="110258" y="851614"/>
                </a:lnTo>
                <a:lnTo>
                  <a:pt x="110258" y="871452"/>
                </a:lnTo>
                <a:lnTo>
                  <a:pt x="111051" y="925012"/>
                </a:lnTo>
                <a:lnTo>
                  <a:pt x="113827" y="990474"/>
                </a:lnTo>
                <a:lnTo>
                  <a:pt x="116603" y="1061491"/>
                </a:lnTo>
                <a:lnTo>
                  <a:pt x="119776" y="1131317"/>
                </a:lnTo>
                <a:lnTo>
                  <a:pt x="122949" y="1194002"/>
                </a:lnTo>
                <a:lnTo>
                  <a:pt x="126519" y="1243595"/>
                </a:lnTo>
                <a:lnTo>
                  <a:pt x="124536" y="1243198"/>
                </a:lnTo>
                <a:lnTo>
                  <a:pt x="122553" y="1242801"/>
                </a:lnTo>
                <a:lnTo>
                  <a:pt x="52353" y="1229312"/>
                </a:lnTo>
                <a:lnTo>
                  <a:pt x="47197" y="1228915"/>
                </a:lnTo>
                <a:lnTo>
                  <a:pt x="42041" y="1228519"/>
                </a:lnTo>
                <a:lnTo>
                  <a:pt x="36091" y="1228915"/>
                </a:lnTo>
                <a:lnTo>
                  <a:pt x="30539" y="1229709"/>
                </a:lnTo>
                <a:lnTo>
                  <a:pt x="27763" y="1205508"/>
                </a:lnTo>
                <a:lnTo>
                  <a:pt x="24590" y="1176942"/>
                </a:lnTo>
                <a:lnTo>
                  <a:pt x="21417" y="1145203"/>
                </a:lnTo>
                <a:lnTo>
                  <a:pt x="18244" y="1110290"/>
                </a:lnTo>
                <a:lnTo>
                  <a:pt x="12295" y="1036099"/>
                </a:lnTo>
                <a:lnTo>
                  <a:pt x="7139" y="959925"/>
                </a:lnTo>
                <a:lnTo>
                  <a:pt x="3173" y="887321"/>
                </a:lnTo>
                <a:lnTo>
                  <a:pt x="1586" y="853995"/>
                </a:lnTo>
                <a:lnTo>
                  <a:pt x="793" y="824636"/>
                </a:lnTo>
                <a:lnTo>
                  <a:pt x="0" y="798848"/>
                </a:lnTo>
                <a:lnTo>
                  <a:pt x="0" y="777424"/>
                </a:lnTo>
                <a:lnTo>
                  <a:pt x="396" y="761554"/>
                </a:lnTo>
                <a:lnTo>
                  <a:pt x="793" y="755603"/>
                </a:lnTo>
                <a:lnTo>
                  <a:pt x="1190" y="752032"/>
                </a:lnTo>
                <a:lnTo>
                  <a:pt x="1983" y="744494"/>
                </a:lnTo>
                <a:lnTo>
                  <a:pt x="3569" y="737353"/>
                </a:lnTo>
                <a:lnTo>
                  <a:pt x="5949" y="730608"/>
                </a:lnTo>
                <a:lnTo>
                  <a:pt x="8725" y="723864"/>
                </a:lnTo>
                <a:lnTo>
                  <a:pt x="12691" y="717516"/>
                </a:lnTo>
                <a:lnTo>
                  <a:pt x="16658" y="711168"/>
                </a:lnTo>
                <a:lnTo>
                  <a:pt x="21813" y="705217"/>
                </a:lnTo>
                <a:lnTo>
                  <a:pt x="27763" y="699266"/>
                </a:lnTo>
                <a:lnTo>
                  <a:pt x="33712" y="693711"/>
                </a:lnTo>
                <a:lnTo>
                  <a:pt x="40454" y="688157"/>
                </a:lnTo>
                <a:lnTo>
                  <a:pt x="47593" y="683396"/>
                </a:lnTo>
                <a:lnTo>
                  <a:pt x="55525" y="678239"/>
                </a:lnTo>
                <a:lnTo>
                  <a:pt x="63458" y="673478"/>
                </a:lnTo>
                <a:lnTo>
                  <a:pt x="72183" y="669113"/>
                </a:lnTo>
                <a:lnTo>
                  <a:pt x="81305" y="664353"/>
                </a:lnTo>
                <a:lnTo>
                  <a:pt x="90427" y="659988"/>
                </a:lnTo>
                <a:lnTo>
                  <a:pt x="99946" y="656418"/>
                </a:lnTo>
                <a:lnTo>
                  <a:pt x="109861" y="652450"/>
                </a:lnTo>
                <a:lnTo>
                  <a:pt x="130485" y="645309"/>
                </a:lnTo>
                <a:lnTo>
                  <a:pt x="151902" y="638564"/>
                </a:lnTo>
                <a:lnTo>
                  <a:pt x="174112" y="633010"/>
                </a:lnTo>
                <a:lnTo>
                  <a:pt x="196322" y="627456"/>
                </a:lnTo>
                <a:lnTo>
                  <a:pt x="218532" y="623488"/>
                </a:lnTo>
                <a:lnTo>
                  <a:pt x="241139" y="619521"/>
                </a:lnTo>
                <a:lnTo>
                  <a:pt x="262953" y="616347"/>
                </a:lnTo>
                <a:lnTo>
                  <a:pt x="266522" y="615950"/>
                </a:lnTo>
                <a:close/>
                <a:moveTo>
                  <a:pt x="1664891" y="614363"/>
                </a:moveTo>
                <a:lnTo>
                  <a:pt x="1675210" y="614363"/>
                </a:lnTo>
                <a:lnTo>
                  <a:pt x="1686322" y="614760"/>
                </a:lnTo>
                <a:lnTo>
                  <a:pt x="1697038" y="615554"/>
                </a:lnTo>
                <a:lnTo>
                  <a:pt x="1707754" y="617142"/>
                </a:lnTo>
                <a:lnTo>
                  <a:pt x="1718866" y="619127"/>
                </a:lnTo>
                <a:lnTo>
                  <a:pt x="1729582" y="621906"/>
                </a:lnTo>
                <a:lnTo>
                  <a:pt x="1740297" y="624288"/>
                </a:lnTo>
                <a:lnTo>
                  <a:pt x="1750616" y="627861"/>
                </a:lnTo>
                <a:lnTo>
                  <a:pt x="1761729" y="631435"/>
                </a:lnTo>
                <a:lnTo>
                  <a:pt x="1772047" y="635405"/>
                </a:lnTo>
                <a:lnTo>
                  <a:pt x="1782366" y="638978"/>
                </a:lnTo>
                <a:lnTo>
                  <a:pt x="1792288" y="643742"/>
                </a:lnTo>
                <a:lnTo>
                  <a:pt x="1802210" y="648506"/>
                </a:lnTo>
                <a:lnTo>
                  <a:pt x="1821260" y="657637"/>
                </a:lnTo>
                <a:lnTo>
                  <a:pt x="1838326" y="667562"/>
                </a:lnTo>
                <a:lnTo>
                  <a:pt x="1854994" y="677885"/>
                </a:lnTo>
                <a:lnTo>
                  <a:pt x="1869282" y="687810"/>
                </a:lnTo>
                <a:lnTo>
                  <a:pt x="1881982" y="697338"/>
                </a:lnTo>
                <a:lnTo>
                  <a:pt x="1892301" y="706072"/>
                </a:lnTo>
                <a:lnTo>
                  <a:pt x="1900635" y="714012"/>
                </a:lnTo>
                <a:lnTo>
                  <a:pt x="1903810" y="717585"/>
                </a:lnTo>
                <a:lnTo>
                  <a:pt x="1905794" y="720761"/>
                </a:lnTo>
                <a:lnTo>
                  <a:pt x="1907779" y="723541"/>
                </a:lnTo>
                <a:lnTo>
                  <a:pt x="1908969" y="725923"/>
                </a:lnTo>
                <a:lnTo>
                  <a:pt x="1909366" y="730290"/>
                </a:lnTo>
                <a:lnTo>
                  <a:pt x="1909763" y="735848"/>
                </a:lnTo>
                <a:lnTo>
                  <a:pt x="1909763" y="752125"/>
                </a:lnTo>
                <a:lnTo>
                  <a:pt x="1908969" y="773961"/>
                </a:lnTo>
                <a:lnTo>
                  <a:pt x="1907779" y="800957"/>
                </a:lnTo>
                <a:lnTo>
                  <a:pt x="1905794" y="832321"/>
                </a:lnTo>
                <a:lnTo>
                  <a:pt x="1903413" y="866861"/>
                </a:lnTo>
                <a:lnTo>
                  <a:pt x="1897460" y="942689"/>
                </a:lnTo>
                <a:lnTo>
                  <a:pt x="1890316" y="1022885"/>
                </a:lnTo>
                <a:lnTo>
                  <a:pt x="1882379" y="1101096"/>
                </a:lnTo>
                <a:lnTo>
                  <a:pt x="1878410" y="1137621"/>
                </a:lnTo>
                <a:lnTo>
                  <a:pt x="1874838" y="1171366"/>
                </a:lnTo>
                <a:lnTo>
                  <a:pt x="1870869" y="1201539"/>
                </a:lnTo>
                <a:lnTo>
                  <a:pt x="1867298" y="1227345"/>
                </a:lnTo>
                <a:lnTo>
                  <a:pt x="1863726" y="1226948"/>
                </a:lnTo>
                <a:lnTo>
                  <a:pt x="1860948" y="1226948"/>
                </a:lnTo>
                <a:lnTo>
                  <a:pt x="1855391" y="1226948"/>
                </a:lnTo>
                <a:lnTo>
                  <a:pt x="1850232" y="1227742"/>
                </a:lnTo>
                <a:lnTo>
                  <a:pt x="1784351" y="1240049"/>
                </a:lnTo>
                <a:lnTo>
                  <a:pt x="1786732" y="1190026"/>
                </a:lnTo>
                <a:lnTo>
                  <a:pt x="1788716" y="1126504"/>
                </a:lnTo>
                <a:lnTo>
                  <a:pt x="1789907" y="1056631"/>
                </a:lnTo>
                <a:lnTo>
                  <a:pt x="1790701" y="985566"/>
                </a:lnTo>
                <a:lnTo>
                  <a:pt x="1790701" y="920854"/>
                </a:lnTo>
                <a:lnTo>
                  <a:pt x="1790304" y="892666"/>
                </a:lnTo>
                <a:lnTo>
                  <a:pt x="1789907" y="868052"/>
                </a:lnTo>
                <a:lnTo>
                  <a:pt x="1789113" y="848201"/>
                </a:lnTo>
                <a:lnTo>
                  <a:pt x="1787923" y="833909"/>
                </a:lnTo>
                <a:lnTo>
                  <a:pt x="1787129" y="828748"/>
                </a:lnTo>
                <a:lnTo>
                  <a:pt x="1786335" y="825969"/>
                </a:lnTo>
                <a:lnTo>
                  <a:pt x="1785541" y="824381"/>
                </a:lnTo>
                <a:lnTo>
                  <a:pt x="1785144" y="824381"/>
                </a:lnTo>
                <a:lnTo>
                  <a:pt x="1784351" y="824778"/>
                </a:lnTo>
                <a:lnTo>
                  <a:pt x="1778398" y="832718"/>
                </a:lnTo>
                <a:lnTo>
                  <a:pt x="1772444" y="841452"/>
                </a:lnTo>
                <a:lnTo>
                  <a:pt x="1770460" y="843437"/>
                </a:lnTo>
                <a:lnTo>
                  <a:pt x="1750616" y="1136033"/>
                </a:lnTo>
                <a:lnTo>
                  <a:pt x="1743869" y="1212258"/>
                </a:lnTo>
                <a:lnTo>
                  <a:pt x="1739107" y="1264664"/>
                </a:lnTo>
                <a:lnTo>
                  <a:pt x="1735932" y="1268634"/>
                </a:lnTo>
                <a:lnTo>
                  <a:pt x="1733551" y="1272604"/>
                </a:lnTo>
                <a:lnTo>
                  <a:pt x="1731169" y="1276971"/>
                </a:lnTo>
                <a:lnTo>
                  <a:pt x="1728391" y="1281338"/>
                </a:lnTo>
                <a:lnTo>
                  <a:pt x="1724819" y="1290469"/>
                </a:lnTo>
                <a:lnTo>
                  <a:pt x="1721644" y="1300394"/>
                </a:lnTo>
                <a:lnTo>
                  <a:pt x="1718866" y="1309526"/>
                </a:lnTo>
                <a:lnTo>
                  <a:pt x="1717279" y="1319054"/>
                </a:lnTo>
                <a:lnTo>
                  <a:pt x="1715294" y="1328185"/>
                </a:lnTo>
                <a:lnTo>
                  <a:pt x="1714501" y="1336522"/>
                </a:lnTo>
                <a:lnTo>
                  <a:pt x="1710929" y="1342477"/>
                </a:lnTo>
                <a:lnTo>
                  <a:pt x="1677194" y="1790303"/>
                </a:lnTo>
                <a:lnTo>
                  <a:pt x="1674019" y="1789906"/>
                </a:lnTo>
                <a:lnTo>
                  <a:pt x="1585119" y="1789906"/>
                </a:lnTo>
                <a:lnTo>
                  <a:pt x="1581150" y="1789906"/>
                </a:lnTo>
                <a:lnTo>
                  <a:pt x="1577975" y="1790303"/>
                </a:lnTo>
                <a:lnTo>
                  <a:pt x="1571229" y="1792288"/>
                </a:lnTo>
                <a:lnTo>
                  <a:pt x="1526382" y="1442523"/>
                </a:lnTo>
                <a:lnTo>
                  <a:pt x="1520429" y="1442920"/>
                </a:lnTo>
                <a:lnTo>
                  <a:pt x="1514475" y="1443317"/>
                </a:lnTo>
                <a:lnTo>
                  <a:pt x="1510110" y="1442920"/>
                </a:lnTo>
                <a:lnTo>
                  <a:pt x="1505744" y="1442523"/>
                </a:lnTo>
                <a:lnTo>
                  <a:pt x="1464072" y="1792288"/>
                </a:lnTo>
                <a:lnTo>
                  <a:pt x="1456929" y="1790303"/>
                </a:lnTo>
                <a:lnTo>
                  <a:pt x="1453357" y="1789906"/>
                </a:lnTo>
                <a:lnTo>
                  <a:pt x="1449388" y="1789906"/>
                </a:lnTo>
                <a:lnTo>
                  <a:pt x="1360488" y="1789906"/>
                </a:lnTo>
                <a:lnTo>
                  <a:pt x="1357710" y="1790303"/>
                </a:lnTo>
                <a:lnTo>
                  <a:pt x="1354932" y="1790700"/>
                </a:lnTo>
                <a:lnTo>
                  <a:pt x="1323578" y="1376223"/>
                </a:lnTo>
                <a:lnTo>
                  <a:pt x="1325563" y="1369871"/>
                </a:lnTo>
                <a:lnTo>
                  <a:pt x="1326357" y="1362725"/>
                </a:lnTo>
                <a:lnTo>
                  <a:pt x="1326357" y="1355579"/>
                </a:lnTo>
                <a:lnTo>
                  <a:pt x="1325960" y="1348035"/>
                </a:lnTo>
                <a:lnTo>
                  <a:pt x="1324769" y="1338110"/>
                </a:lnTo>
                <a:lnTo>
                  <a:pt x="1323182" y="1327391"/>
                </a:lnTo>
                <a:lnTo>
                  <a:pt x="1321197" y="1315481"/>
                </a:lnTo>
                <a:lnTo>
                  <a:pt x="1318419" y="1303173"/>
                </a:lnTo>
                <a:lnTo>
                  <a:pt x="1316435" y="1297218"/>
                </a:lnTo>
                <a:lnTo>
                  <a:pt x="1314053" y="1291263"/>
                </a:lnTo>
                <a:lnTo>
                  <a:pt x="1312069" y="1285308"/>
                </a:lnTo>
                <a:lnTo>
                  <a:pt x="1308894" y="1279353"/>
                </a:lnTo>
                <a:lnTo>
                  <a:pt x="1305719" y="1273795"/>
                </a:lnTo>
                <a:lnTo>
                  <a:pt x="1302147" y="1268237"/>
                </a:lnTo>
                <a:lnTo>
                  <a:pt x="1298178" y="1263472"/>
                </a:lnTo>
                <a:lnTo>
                  <a:pt x="1293813" y="1259105"/>
                </a:lnTo>
                <a:lnTo>
                  <a:pt x="1292225" y="1240049"/>
                </a:lnTo>
                <a:lnTo>
                  <a:pt x="1293813" y="1217419"/>
                </a:lnTo>
                <a:lnTo>
                  <a:pt x="1305322" y="1219802"/>
                </a:lnTo>
                <a:lnTo>
                  <a:pt x="1311672" y="1220993"/>
                </a:lnTo>
                <a:lnTo>
                  <a:pt x="1317228" y="1220993"/>
                </a:lnTo>
                <a:lnTo>
                  <a:pt x="1321991" y="1220993"/>
                </a:lnTo>
                <a:lnTo>
                  <a:pt x="1326357" y="1220596"/>
                </a:lnTo>
                <a:lnTo>
                  <a:pt x="1330325" y="1219802"/>
                </a:lnTo>
                <a:lnTo>
                  <a:pt x="1334691" y="1218610"/>
                </a:lnTo>
                <a:lnTo>
                  <a:pt x="1339057" y="1217022"/>
                </a:lnTo>
                <a:lnTo>
                  <a:pt x="1342628" y="1215037"/>
                </a:lnTo>
                <a:lnTo>
                  <a:pt x="1346597" y="1213052"/>
                </a:lnTo>
                <a:lnTo>
                  <a:pt x="1350169" y="1210670"/>
                </a:lnTo>
                <a:lnTo>
                  <a:pt x="1353741" y="1207891"/>
                </a:lnTo>
                <a:lnTo>
                  <a:pt x="1356916" y="1205112"/>
                </a:lnTo>
                <a:lnTo>
                  <a:pt x="1360091" y="1201539"/>
                </a:lnTo>
                <a:lnTo>
                  <a:pt x="1362869" y="1198363"/>
                </a:lnTo>
                <a:lnTo>
                  <a:pt x="1365647" y="1194393"/>
                </a:lnTo>
                <a:lnTo>
                  <a:pt x="1367632" y="1190820"/>
                </a:lnTo>
                <a:lnTo>
                  <a:pt x="1369219" y="1186453"/>
                </a:lnTo>
                <a:lnTo>
                  <a:pt x="1370807" y="1182086"/>
                </a:lnTo>
                <a:lnTo>
                  <a:pt x="1394619" y="1110624"/>
                </a:lnTo>
                <a:lnTo>
                  <a:pt x="1417638" y="1047897"/>
                </a:lnTo>
                <a:lnTo>
                  <a:pt x="1429544" y="1016533"/>
                </a:lnTo>
                <a:lnTo>
                  <a:pt x="1440657" y="985169"/>
                </a:lnTo>
                <a:lnTo>
                  <a:pt x="1450578" y="954997"/>
                </a:lnTo>
                <a:lnTo>
                  <a:pt x="1460500" y="924427"/>
                </a:lnTo>
                <a:lnTo>
                  <a:pt x="1469629" y="895048"/>
                </a:lnTo>
                <a:lnTo>
                  <a:pt x="1477169" y="866067"/>
                </a:lnTo>
                <a:lnTo>
                  <a:pt x="1480741" y="878771"/>
                </a:lnTo>
                <a:lnTo>
                  <a:pt x="1482329" y="868052"/>
                </a:lnTo>
                <a:lnTo>
                  <a:pt x="1491854" y="796193"/>
                </a:lnTo>
                <a:lnTo>
                  <a:pt x="1493838" y="783886"/>
                </a:lnTo>
                <a:lnTo>
                  <a:pt x="1506538" y="687016"/>
                </a:lnTo>
                <a:lnTo>
                  <a:pt x="1500982" y="672326"/>
                </a:lnTo>
                <a:lnTo>
                  <a:pt x="1507729" y="673517"/>
                </a:lnTo>
                <a:lnTo>
                  <a:pt x="1514079" y="675105"/>
                </a:lnTo>
                <a:lnTo>
                  <a:pt x="1520032" y="675502"/>
                </a:lnTo>
                <a:lnTo>
                  <a:pt x="1526382" y="675899"/>
                </a:lnTo>
                <a:lnTo>
                  <a:pt x="1533922" y="675502"/>
                </a:lnTo>
                <a:lnTo>
                  <a:pt x="1541860" y="674311"/>
                </a:lnTo>
                <a:lnTo>
                  <a:pt x="1549400" y="673517"/>
                </a:lnTo>
                <a:lnTo>
                  <a:pt x="1556941" y="671929"/>
                </a:lnTo>
                <a:lnTo>
                  <a:pt x="1551385" y="690589"/>
                </a:lnTo>
                <a:lnTo>
                  <a:pt x="1573213" y="881153"/>
                </a:lnTo>
                <a:lnTo>
                  <a:pt x="1628776" y="636993"/>
                </a:lnTo>
                <a:lnTo>
                  <a:pt x="1635126" y="631832"/>
                </a:lnTo>
                <a:lnTo>
                  <a:pt x="1641476" y="626273"/>
                </a:lnTo>
                <a:lnTo>
                  <a:pt x="1647826" y="621112"/>
                </a:lnTo>
                <a:lnTo>
                  <a:pt x="1654176" y="615157"/>
                </a:lnTo>
                <a:lnTo>
                  <a:pt x="1664891" y="614363"/>
                </a:lnTo>
                <a:close/>
                <a:moveTo>
                  <a:pt x="1134938" y="547688"/>
                </a:moveTo>
                <a:lnTo>
                  <a:pt x="1149232" y="547688"/>
                </a:lnTo>
                <a:lnTo>
                  <a:pt x="1163128" y="548482"/>
                </a:lnTo>
                <a:lnTo>
                  <a:pt x="1177421" y="550070"/>
                </a:lnTo>
                <a:lnTo>
                  <a:pt x="1191317" y="552055"/>
                </a:lnTo>
                <a:lnTo>
                  <a:pt x="1205611" y="554834"/>
                </a:lnTo>
                <a:lnTo>
                  <a:pt x="1219507" y="558010"/>
                </a:lnTo>
                <a:lnTo>
                  <a:pt x="1233403" y="561979"/>
                </a:lnTo>
                <a:lnTo>
                  <a:pt x="1247300" y="566346"/>
                </a:lnTo>
                <a:lnTo>
                  <a:pt x="1261196" y="571110"/>
                </a:lnTo>
                <a:lnTo>
                  <a:pt x="1274695" y="576667"/>
                </a:lnTo>
                <a:lnTo>
                  <a:pt x="1288194" y="582225"/>
                </a:lnTo>
                <a:lnTo>
                  <a:pt x="1300899" y="588180"/>
                </a:lnTo>
                <a:lnTo>
                  <a:pt x="1313605" y="594531"/>
                </a:lnTo>
                <a:lnTo>
                  <a:pt x="1325913" y="600883"/>
                </a:lnTo>
                <a:lnTo>
                  <a:pt x="1337824" y="607632"/>
                </a:lnTo>
                <a:lnTo>
                  <a:pt x="1349338" y="614777"/>
                </a:lnTo>
                <a:lnTo>
                  <a:pt x="1360455" y="621923"/>
                </a:lnTo>
                <a:lnTo>
                  <a:pt x="1370381" y="629069"/>
                </a:lnTo>
                <a:lnTo>
                  <a:pt x="1380704" y="636214"/>
                </a:lnTo>
                <a:lnTo>
                  <a:pt x="1389836" y="643757"/>
                </a:lnTo>
                <a:lnTo>
                  <a:pt x="1398173" y="650902"/>
                </a:lnTo>
                <a:lnTo>
                  <a:pt x="1405717" y="658048"/>
                </a:lnTo>
                <a:lnTo>
                  <a:pt x="1412864" y="665590"/>
                </a:lnTo>
                <a:lnTo>
                  <a:pt x="1419216" y="672339"/>
                </a:lnTo>
                <a:lnTo>
                  <a:pt x="1425172" y="679485"/>
                </a:lnTo>
                <a:lnTo>
                  <a:pt x="1429936" y="686233"/>
                </a:lnTo>
                <a:lnTo>
                  <a:pt x="1433907" y="692982"/>
                </a:lnTo>
                <a:lnTo>
                  <a:pt x="1436289" y="699334"/>
                </a:lnTo>
                <a:lnTo>
                  <a:pt x="1438274" y="705288"/>
                </a:lnTo>
                <a:lnTo>
                  <a:pt x="1439068" y="711243"/>
                </a:lnTo>
                <a:lnTo>
                  <a:pt x="1439862" y="719182"/>
                </a:lnTo>
                <a:lnTo>
                  <a:pt x="1441053" y="727916"/>
                </a:lnTo>
                <a:lnTo>
                  <a:pt x="1441450" y="737443"/>
                </a:lnTo>
                <a:lnTo>
                  <a:pt x="1441053" y="746971"/>
                </a:lnTo>
                <a:lnTo>
                  <a:pt x="1440656" y="756895"/>
                </a:lnTo>
                <a:lnTo>
                  <a:pt x="1439465" y="766820"/>
                </a:lnTo>
                <a:lnTo>
                  <a:pt x="1438671" y="777538"/>
                </a:lnTo>
                <a:lnTo>
                  <a:pt x="1437083" y="787860"/>
                </a:lnTo>
                <a:lnTo>
                  <a:pt x="1433112" y="810090"/>
                </a:lnTo>
                <a:lnTo>
                  <a:pt x="1428348" y="833512"/>
                </a:lnTo>
                <a:lnTo>
                  <a:pt x="1422392" y="857331"/>
                </a:lnTo>
                <a:lnTo>
                  <a:pt x="1415643" y="882340"/>
                </a:lnTo>
                <a:lnTo>
                  <a:pt x="1407702" y="908144"/>
                </a:lnTo>
                <a:lnTo>
                  <a:pt x="1399761" y="933947"/>
                </a:lnTo>
                <a:lnTo>
                  <a:pt x="1390630" y="960148"/>
                </a:lnTo>
                <a:lnTo>
                  <a:pt x="1381101" y="986348"/>
                </a:lnTo>
                <a:lnTo>
                  <a:pt x="1361646" y="1039146"/>
                </a:lnTo>
                <a:lnTo>
                  <a:pt x="1342191" y="1091547"/>
                </a:lnTo>
                <a:lnTo>
                  <a:pt x="1317972" y="1165385"/>
                </a:lnTo>
                <a:lnTo>
                  <a:pt x="1242535" y="1148315"/>
                </a:lnTo>
                <a:lnTo>
                  <a:pt x="1238962" y="1207465"/>
                </a:lnTo>
                <a:lnTo>
                  <a:pt x="1232212" y="1284875"/>
                </a:lnTo>
                <a:lnTo>
                  <a:pt x="1226654" y="1344422"/>
                </a:lnTo>
                <a:lnTo>
                  <a:pt x="1221095" y="1398411"/>
                </a:lnTo>
                <a:lnTo>
                  <a:pt x="1220698" y="1403572"/>
                </a:lnTo>
                <a:lnTo>
                  <a:pt x="1218316" y="1411908"/>
                </a:lnTo>
                <a:lnTo>
                  <a:pt x="1214743" y="1420245"/>
                </a:lnTo>
                <a:lnTo>
                  <a:pt x="1211169" y="1428581"/>
                </a:lnTo>
                <a:lnTo>
                  <a:pt x="1207199" y="1436918"/>
                </a:lnTo>
                <a:lnTo>
                  <a:pt x="1203229" y="1444857"/>
                </a:lnTo>
                <a:lnTo>
                  <a:pt x="1198464" y="1452797"/>
                </a:lnTo>
                <a:lnTo>
                  <a:pt x="1193303" y="1461133"/>
                </a:lnTo>
                <a:lnTo>
                  <a:pt x="1187744" y="1469073"/>
                </a:lnTo>
                <a:lnTo>
                  <a:pt x="1141688" y="2084388"/>
                </a:lnTo>
                <a:lnTo>
                  <a:pt x="1017416" y="2084388"/>
                </a:lnTo>
                <a:lnTo>
                  <a:pt x="955478" y="1594915"/>
                </a:lnTo>
                <a:lnTo>
                  <a:pt x="947537" y="1595709"/>
                </a:lnTo>
                <a:lnTo>
                  <a:pt x="943567" y="1596503"/>
                </a:lnTo>
                <a:lnTo>
                  <a:pt x="939597" y="1596503"/>
                </a:lnTo>
                <a:lnTo>
                  <a:pt x="934435" y="1595709"/>
                </a:lnTo>
                <a:lnTo>
                  <a:pt x="928877" y="1595312"/>
                </a:lnTo>
                <a:lnTo>
                  <a:pt x="871306" y="2082006"/>
                </a:lnTo>
                <a:lnTo>
                  <a:pt x="741476" y="2084388"/>
                </a:lnTo>
                <a:lnTo>
                  <a:pt x="694625" y="1461133"/>
                </a:lnTo>
                <a:lnTo>
                  <a:pt x="685890" y="1446842"/>
                </a:lnTo>
                <a:lnTo>
                  <a:pt x="681920" y="1439697"/>
                </a:lnTo>
                <a:lnTo>
                  <a:pt x="677553" y="1432948"/>
                </a:lnTo>
                <a:lnTo>
                  <a:pt x="673582" y="1425802"/>
                </a:lnTo>
                <a:lnTo>
                  <a:pt x="670406" y="1418657"/>
                </a:lnTo>
                <a:lnTo>
                  <a:pt x="667230" y="1411511"/>
                </a:lnTo>
                <a:lnTo>
                  <a:pt x="664848" y="1403969"/>
                </a:lnTo>
                <a:lnTo>
                  <a:pt x="664053" y="1398411"/>
                </a:lnTo>
                <a:lnTo>
                  <a:pt x="657701" y="1329337"/>
                </a:lnTo>
                <a:lnTo>
                  <a:pt x="650554" y="1253514"/>
                </a:lnTo>
                <a:lnTo>
                  <a:pt x="642217" y="1157446"/>
                </a:lnTo>
                <a:lnTo>
                  <a:pt x="626335" y="1161415"/>
                </a:lnTo>
                <a:lnTo>
                  <a:pt x="610057" y="1165782"/>
                </a:lnTo>
                <a:lnTo>
                  <a:pt x="594175" y="1168958"/>
                </a:lnTo>
                <a:lnTo>
                  <a:pt x="585440" y="1170943"/>
                </a:lnTo>
                <a:lnTo>
                  <a:pt x="577500" y="1171737"/>
                </a:lnTo>
                <a:lnTo>
                  <a:pt x="569956" y="1172531"/>
                </a:lnTo>
                <a:lnTo>
                  <a:pt x="562412" y="1172928"/>
                </a:lnTo>
                <a:lnTo>
                  <a:pt x="554869" y="1172928"/>
                </a:lnTo>
                <a:lnTo>
                  <a:pt x="548119" y="1172531"/>
                </a:lnTo>
                <a:lnTo>
                  <a:pt x="541369" y="1171737"/>
                </a:lnTo>
                <a:lnTo>
                  <a:pt x="535017" y="1170149"/>
                </a:lnTo>
                <a:lnTo>
                  <a:pt x="529458" y="1167767"/>
                </a:lnTo>
                <a:lnTo>
                  <a:pt x="523900" y="1165385"/>
                </a:lnTo>
                <a:lnTo>
                  <a:pt x="514768" y="1116557"/>
                </a:lnTo>
                <a:lnTo>
                  <a:pt x="504048" y="1055819"/>
                </a:lnTo>
                <a:lnTo>
                  <a:pt x="492931" y="988730"/>
                </a:lnTo>
                <a:lnTo>
                  <a:pt x="482211" y="919656"/>
                </a:lnTo>
                <a:lnTo>
                  <a:pt x="477049" y="885913"/>
                </a:lnTo>
                <a:lnTo>
                  <a:pt x="472682" y="853361"/>
                </a:lnTo>
                <a:lnTo>
                  <a:pt x="468712" y="822397"/>
                </a:lnTo>
                <a:lnTo>
                  <a:pt x="465932" y="794608"/>
                </a:lnTo>
                <a:lnTo>
                  <a:pt x="463550" y="770393"/>
                </a:lnTo>
                <a:lnTo>
                  <a:pt x="462359" y="748956"/>
                </a:lnTo>
                <a:lnTo>
                  <a:pt x="461962" y="740222"/>
                </a:lnTo>
                <a:lnTo>
                  <a:pt x="461962" y="732680"/>
                </a:lnTo>
                <a:lnTo>
                  <a:pt x="462359" y="726328"/>
                </a:lnTo>
                <a:lnTo>
                  <a:pt x="463153" y="720770"/>
                </a:lnTo>
                <a:lnTo>
                  <a:pt x="463550" y="716404"/>
                </a:lnTo>
                <a:lnTo>
                  <a:pt x="463947" y="711640"/>
                </a:lnTo>
                <a:lnTo>
                  <a:pt x="465138" y="707273"/>
                </a:lnTo>
                <a:lnTo>
                  <a:pt x="466330" y="702906"/>
                </a:lnTo>
                <a:lnTo>
                  <a:pt x="469109" y="694173"/>
                </a:lnTo>
                <a:lnTo>
                  <a:pt x="473079" y="685836"/>
                </a:lnTo>
                <a:lnTo>
                  <a:pt x="477447" y="677500"/>
                </a:lnTo>
                <a:lnTo>
                  <a:pt x="483005" y="669957"/>
                </a:lnTo>
                <a:lnTo>
                  <a:pt x="489358" y="662415"/>
                </a:lnTo>
                <a:lnTo>
                  <a:pt x="496504" y="654475"/>
                </a:lnTo>
                <a:lnTo>
                  <a:pt x="504048" y="647329"/>
                </a:lnTo>
                <a:lnTo>
                  <a:pt x="512783" y="640581"/>
                </a:lnTo>
                <a:lnTo>
                  <a:pt x="521915" y="634229"/>
                </a:lnTo>
                <a:lnTo>
                  <a:pt x="531443" y="628275"/>
                </a:lnTo>
                <a:lnTo>
                  <a:pt x="542163" y="621923"/>
                </a:lnTo>
                <a:lnTo>
                  <a:pt x="552883" y="616365"/>
                </a:lnTo>
                <a:lnTo>
                  <a:pt x="564000" y="610411"/>
                </a:lnTo>
                <a:lnTo>
                  <a:pt x="575911" y="605250"/>
                </a:lnTo>
                <a:lnTo>
                  <a:pt x="588220" y="600089"/>
                </a:lnTo>
                <a:lnTo>
                  <a:pt x="600925" y="595325"/>
                </a:lnTo>
                <a:lnTo>
                  <a:pt x="613233" y="590562"/>
                </a:lnTo>
                <a:lnTo>
                  <a:pt x="626732" y="586195"/>
                </a:lnTo>
                <a:lnTo>
                  <a:pt x="640231" y="582225"/>
                </a:lnTo>
                <a:lnTo>
                  <a:pt x="653731" y="577858"/>
                </a:lnTo>
                <a:lnTo>
                  <a:pt x="681920" y="570713"/>
                </a:lnTo>
                <a:lnTo>
                  <a:pt x="710110" y="564361"/>
                </a:lnTo>
                <a:lnTo>
                  <a:pt x="738299" y="558407"/>
                </a:lnTo>
                <a:lnTo>
                  <a:pt x="766489" y="554040"/>
                </a:lnTo>
                <a:lnTo>
                  <a:pt x="793884" y="549673"/>
                </a:lnTo>
                <a:lnTo>
                  <a:pt x="797458" y="549276"/>
                </a:lnTo>
                <a:lnTo>
                  <a:pt x="800634" y="549276"/>
                </a:lnTo>
                <a:lnTo>
                  <a:pt x="806987" y="549276"/>
                </a:lnTo>
                <a:lnTo>
                  <a:pt x="897114" y="881943"/>
                </a:lnTo>
                <a:lnTo>
                  <a:pt x="899099" y="868843"/>
                </a:lnTo>
                <a:lnTo>
                  <a:pt x="930068" y="640581"/>
                </a:lnTo>
                <a:lnTo>
                  <a:pt x="921333" y="617953"/>
                </a:lnTo>
                <a:lnTo>
                  <a:pt x="938406" y="588577"/>
                </a:lnTo>
                <a:lnTo>
                  <a:pt x="977712" y="588180"/>
                </a:lnTo>
                <a:lnTo>
                  <a:pt x="994388" y="617953"/>
                </a:lnTo>
                <a:lnTo>
                  <a:pt x="986844" y="644551"/>
                </a:lnTo>
                <a:lnTo>
                  <a:pt x="1014636" y="885913"/>
                </a:lnTo>
                <a:lnTo>
                  <a:pt x="1088485" y="559597"/>
                </a:lnTo>
                <a:lnTo>
                  <a:pt x="1096823" y="556025"/>
                </a:lnTo>
                <a:lnTo>
                  <a:pt x="1103175" y="552849"/>
                </a:lnTo>
                <a:lnTo>
                  <a:pt x="1106749" y="550467"/>
                </a:lnTo>
                <a:lnTo>
                  <a:pt x="1107543" y="550070"/>
                </a:lnTo>
                <a:lnTo>
                  <a:pt x="1107543" y="549673"/>
                </a:lnTo>
                <a:lnTo>
                  <a:pt x="1121042" y="548085"/>
                </a:lnTo>
                <a:lnTo>
                  <a:pt x="1134938" y="547688"/>
                </a:lnTo>
                <a:close/>
                <a:moveTo>
                  <a:pt x="1529566" y="180975"/>
                </a:moveTo>
                <a:lnTo>
                  <a:pt x="1542295" y="180975"/>
                </a:lnTo>
                <a:lnTo>
                  <a:pt x="1554228" y="181372"/>
                </a:lnTo>
                <a:lnTo>
                  <a:pt x="1566162" y="182564"/>
                </a:lnTo>
                <a:lnTo>
                  <a:pt x="1577698" y="184153"/>
                </a:lnTo>
                <a:lnTo>
                  <a:pt x="1588040" y="186139"/>
                </a:lnTo>
                <a:lnTo>
                  <a:pt x="1598781" y="188920"/>
                </a:lnTo>
                <a:lnTo>
                  <a:pt x="1608328" y="191700"/>
                </a:lnTo>
                <a:lnTo>
                  <a:pt x="1617874" y="195275"/>
                </a:lnTo>
                <a:lnTo>
                  <a:pt x="1626626" y="198453"/>
                </a:lnTo>
                <a:lnTo>
                  <a:pt x="1634979" y="202426"/>
                </a:lnTo>
                <a:lnTo>
                  <a:pt x="1642935" y="206398"/>
                </a:lnTo>
                <a:lnTo>
                  <a:pt x="1650095" y="210370"/>
                </a:lnTo>
                <a:lnTo>
                  <a:pt x="1656858" y="214740"/>
                </a:lnTo>
                <a:lnTo>
                  <a:pt x="1663222" y="218315"/>
                </a:lnTo>
                <a:lnTo>
                  <a:pt x="1673962" y="225862"/>
                </a:lnTo>
                <a:lnTo>
                  <a:pt x="1682316" y="232615"/>
                </a:lnTo>
                <a:lnTo>
                  <a:pt x="1688681" y="238177"/>
                </a:lnTo>
                <a:lnTo>
                  <a:pt x="1693454" y="243341"/>
                </a:lnTo>
                <a:lnTo>
                  <a:pt x="1691863" y="246519"/>
                </a:lnTo>
                <a:lnTo>
                  <a:pt x="1689476" y="250888"/>
                </a:lnTo>
                <a:lnTo>
                  <a:pt x="1686692" y="256052"/>
                </a:lnTo>
                <a:lnTo>
                  <a:pt x="1682714" y="262011"/>
                </a:lnTo>
                <a:lnTo>
                  <a:pt x="1677940" y="268367"/>
                </a:lnTo>
                <a:lnTo>
                  <a:pt x="1671973" y="275120"/>
                </a:lnTo>
                <a:lnTo>
                  <a:pt x="1665211" y="281078"/>
                </a:lnTo>
                <a:lnTo>
                  <a:pt x="1661233" y="284256"/>
                </a:lnTo>
                <a:lnTo>
                  <a:pt x="1656858" y="286639"/>
                </a:lnTo>
                <a:lnTo>
                  <a:pt x="1652880" y="289420"/>
                </a:lnTo>
                <a:lnTo>
                  <a:pt x="1648106" y="291803"/>
                </a:lnTo>
                <a:lnTo>
                  <a:pt x="1643333" y="293790"/>
                </a:lnTo>
                <a:lnTo>
                  <a:pt x="1638162" y="295776"/>
                </a:lnTo>
                <a:lnTo>
                  <a:pt x="1632593" y="296967"/>
                </a:lnTo>
                <a:lnTo>
                  <a:pt x="1627024" y="297762"/>
                </a:lnTo>
                <a:lnTo>
                  <a:pt x="1621057" y="298159"/>
                </a:lnTo>
                <a:lnTo>
                  <a:pt x="1614692" y="298159"/>
                </a:lnTo>
                <a:lnTo>
                  <a:pt x="1607930" y="297762"/>
                </a:lnTo>
                <a:lnTo>
                  <a:pt x="1601167" y="296570"/>
                </a:lnTo>
                <a:lnTo>
                  <a:pt x="1594007" y="294584"/>
                </a:lnTo>
                <a:lnTo>
                  <a:pt x="1586449" y="292201"/>
                </a:lnTo>
                <a:lnTo>
                  <a:pt x="1578891" y="289420"/>
                </a:lnTo>
                <a:lnTo>
                  <a:pt x="1570936" y="285448"/>
                </a:lnTo>
                <a:lnTo>
                  <a:pt x="1561389" y="280681"/>
                </a:lnTo>
                <a:lnTo>
                  <a:pt x="1551842" y="276708"/>
                </a:lnTo>
                <a:lnTo>
                  <a:pt x="1590825" y="295776"/>
                </a:lnTo>
                <a:lnTo>
                  <a:pt x="1608328" y="303720"/>
                </a:lnTo>
                <a:lnTo>
                  <a:pt x="1617477" y="306898"/>
                </a:lnTo>
                <a:lnTo>
                  <a:pt x="1625830" y="310473"/>
                </a:lnTo>
                <a:lnTo>
                  <a:pt x="1633786" y="312857"/>
                </a:lnTo>
                <a:lnTo>
                  <a:pt x="1641344" y="314446"/>
                </a:lnTo>
                <a:lnTo>
                  <a:pt x="1648902" y="316035"/>
                </a:lnTo>
                <a:lnTo>
                  <a:pt x="1655664" y="316432"/>
                </a:lnTo>
                <a:lnTo>
                  <a:pt x="1662427" y="316035"/>
                </a:lnTo>
                <a:lnTo>
                  <a:pt x="1665609" y="315240"/>
                </a:lnTo>
                <a:lnTo>
                  <a:pt x="1668393" y="314446"/>
                </a:lnTo>
                <a:lnTo>
                  <a:pt x="1671576" y="313651"/>
                </a:lnTo>
                <a:lnTo>
                  <a:pt x="1674360" y="312460"/>
                </a:lnTo>
                <a:lnTo>
                  <a:pt x="1676747" y="310871"/>
                </a:lnTo>
                <a:lnTo>
                  <a:pt x="1679531" y="309282"/>
                </a:lnTo>
                <a:lnTo>
                  <a:pt x="1680725" y="321993"/>
                </a:lnTo>
                <a:lnTo>
                  <a:pt x="1681123" y="333910"/>
                </a:lnTo>
                <a:lnTo>
                  <a:pt x="1681123" y="345430"/>
                </a:lnTo>
                <a:lnTo>
                  <a:pt x="1680327" y="356950"/>
                </a:lnTo>
                <a:lnTo>
                  <a:pt x="1682316" y="354566"/>
                </a:lnTo>
                <a:lnTo>
                  <a:pt x="1683509" y="353772"/>
                </a:lnTo>
                <a:lnTo>
                  <a:pt x="1684703" y="353772"/>
                </a:lnTo>
                <a:lnTo>
                  <a:pt x="1685896" y="354169"/>
                </a:lnTo>
                <a:lnTo>
                  <a:pt x="1687487" y="354964"/>
                </a:lnTo>
                <a:lnTo>
                  <a:pt x="1688681" y="356553"/>
                </a:lnTo>
                <a:lnTo>
                  <a:pt x="1689874" y="358142"/>
                </a:lnTo>
                <a:lnTo>
                  <a:pt x="1692261" y="363703"/>
                </a:lnTo>
                <a:lnTo>
                  <a:pt x="1694250" y="370456"/>
                </a:lnTo>
                <a:lnTo>
                  <a:pt x="1695841" y="378401"/>
                </a:lnTo>
                <a:lnTo>
                  <a:pt x="1697034" y="387934"/>
                </a:lnTo>
                <a:lnTo>
                  <a:pt x="1698227" y="398660"/>
                </a:lnTo>
                <a:lnTo>
                  <a:pt x="1698625" y="409782"/>
                </a:lnTo>
                <a:lnTo>
                  <a:pt x="1698227" y="420905"/>
                </a:lnTo>
                <a:lnTo>
                  <a:pt x="1697034" y="431630"/>
                </a:lnTo>
                <a:lnTo>
                  <a:pt x="1695841" y="441164"/>
                </a:lnTo>
                <a:lnTo>
                  <a:pt x="1694250" y="449108"/>
                </a:lnTo>
                <a:lnTo>
                  <a:pt x="1692261" y="456259"/>
                </a:lnTo>
                <a:lnTo>
                  <a:pt x="1689874" y="461423"/>
                </a:lnTo>
                <a:lnTo>
                  <a:pt x="1688681" y="463012"/>
                </a:lnTo>
                <a:lnTo>
                  <a:pt x="1687487" y="464998"/>
                </a:lnTo>
                <a:lnTo>
                  <a:pt x="1685896" y="465792"/>
                </a:lnTo>
                <a:lnTo>
                  <a:pt x="1684703" y="465792"/>
                </a:lnTo>
                <a:lnTo>
                  <a:pt x="1683112" y="465792"/>
                </a:lnTo>
                <a:lnTo>
                  <a:pt x="1681520" y="464203"/>
                </a:lnTo>
                <a:lnTo>
                  <a:pt x="1680327" y="463012"/>
                </a:lnTo>
                <a:lnTo>
                  <a:pt x="1679134" y="461025"/>
                </a:lnTo>
                <a:lnTo>
                  <a:pt x="1677940" y="458642"/>
                </a:lnTo>
                <a:lnTo>
                  <a:pt x="1676349" y="455464"/>
                </a:lnTo>
                <a:lnTo>
                  <a:pt x="1674758" y="447917"/>
                </a:lnTo>
                <a:lnTo>
                  <a:pt x="1673565" y="457450"/>
                </a:lnTo>
                <a:lnTo>
                  <a:pt x="1671973" y="467381"/>
                </a:lnTo>
                <a:lnTo>
                  <a:pt x="1669587" y="476518"/>
                </a:lnTo>
                <a:lnTo>
                  <a:pt x="1667200" y="485654"/>
                </a:lnTo>
                <a:lnTo>
                  <a:pt x="1664813" y="494393"/>
                </a:lnTo>
                <a:lnTo>
                  <a:pt x="1661631" y="502735"/>
                </a:lnTo>
                <a:lnTo>
                  <a:pt x="1658449" y="511077"/>
                </a:lnTo>
                <a:lnTo>
                  <a:pt x="1654869" y="519419"/>
                </a:lnTo>
                <a:lnTo>
                  <a:pt x="1651289" y="526966"/>
                </a:lnTo>
                <a:lnTo>
                  <a:pt x="1646913" y="534514"/>
                </a:lnTo>
                <a:lnTo>
                  <a:pt x="1642537" y="541664"/>
                </a:lnTo>
                <a:lnTo>
                  <a:pt x="1638162" y="548417"/>
                </a:lnTo>
                <a:lnTo>
                  <a:pt x="1633388" y="555170"/>
                </a:lnTo>
                <a:lnTo>
                  <a:pt x="1628217" y="561526"/>
                </a:lnTo>
                <a:lnTo>
                  <a:pt x="1623046" y="567485"/>
                </a:lnTo>
                <a:lnTo>
                  <a:pt x="1618272" y="573443"/>
                </a:lnTo>
                <a:lnTo>
                  <a:pt x="1612703" y="578607"/>
                </a:lnTo>
                <a:lnTo>
                  <a:pt x="1607134" y="583771"/>
                </a:lnTo>
                <a:lnTo>
                  <a:pt x="1601565" y="588538"/>
                </a:lnTo>
                <a:lnTo>
                  <a:pt x="1596394" y="592510"/>
                </a:lnTo>
                <a:lnTo>
                  <a:pt x="1590427" y="596880"/>
                </a:lnTo>
                <a:lnTo>
                  <a:pt x="1584460" y="600852"/>
                </a:lnTo>
                <a:lnTo>
                  <a:pt x="1578891" y="604030"/>
                </a:lnTo>
                <a:lnTo>
                  <a:pt x="1572924" y="607605"/>
                </a:lnTo>
                <a:lnTo>
                  <a:pt x="1566958" y="609989"/>
                </a:lnTo>
                <a:lnTo>
                  <a:pt x="1560991" y="612372"/>
                </a:lnTo>
                <a:lnTo>
                  <a:pt x="1555024" y="614756"/>
                </a:lnTo>
                <a:lnTo>
                  <a:pt x="1549853" y="616344"/>
                </a:lnTo>
                <a:lnTo>
                  <a:pt x="1543886" y="617536"/>
                </a:lnTo>
                <a:lnTo>
                  <a:pt x="1538317" y="618331"/>
                </a:lnTo>
                <a:lnTo>
                  <a:pt x="1532748" y="618728"/>
                </a:lnTo>
                <a:lnTo>
                  <a:pt x="1527179" y="619125"/>
                </a:lnTo>
                <a:lnTo>
                  <a:pt x="1523201" y="618728"/>
                </a:lnTo>
                <a:lnTo>
                  <a:pt x="1518428" y="618331"/>
                </a:lnTo>
                <a:lnTo>
                  <a:pt x="1513654" y="617536"/>
                </a:lnTo>
                <a:lnTo>
                  <a:pt x="1508881" y="615947"/>
                </a:lnTo>
                <a:lnTo>
                  <a:pt x="1503709" y="614358"/>
                </a:lnTo>
                <a:lnTo>
                  <a:pt x="1498538" y="611975"/>
                </a:lnTo>
                <a:lnTo>
                  <a:pt x="1492969" y="609592"/>
                </a:lnTo>
                <a:lnTo>
                  <a:pt x="1487798" y="606414"/>
                </a:lnTo>
                <a:lnTo>
                  <a:pt x="1482229" y="603633"/>
                </a:lnTo>
                <a:lnTo>
                  <a:pt x="1476660" y="599661"/>
                </a:lnTo>
                <a:lnTo>
                  <a:pt x="1465522" y="591716"/>
                </a:lnTo>
                <a:lnTo>
                  <a:pt x="1454384" y="582580"/>
                </a:lnTo>
                <a:lnTo>
                  <a:pt x="1443246" y="572251"/>
                </a:lnTo>
                <a:lnTo>
                  <a:pt x="1432108" y="560732"/>
                </a:lnTo>
                <a:lnTo>
                  <a:pt x="1421765" y="548020"/>
                </a:lnTo>
                <a:lnTo>
                  <a:pt x="1416992" y="541664"/>
                </a:lnTo>
                <a:lnTo>
                  <a:pt x="1411821" y="534514"/>
                </a:lnTo>
                <a:lnTo>
                  <a:pt x="1407445" y="527364"/>
                </a:lnTo>
                <a:lnTo>
                  <a:pt x="1402671" y="520213"/>
                </a:lnTo>
                <a:lnTo>
                  <a:pt x="1398296" y="512666"/>
                </a:lnTo>
                <a:lnTo>
                  <a:pt x="1394318" y="504721"/>
                </a:lnTo>
                <a:lnTo>
                  <a:pt x="1390340" y="496777"/>
                </a:lnTo>
                <a:lnTo>
                  <a:pt x="1386760" y="488435"/>
                </a:lnTo>
                <a:lnTo>
                  <a:pt x="1383180" y="480490"/>
                </a:lnTo>
                <a:lnTo>
                  <a:pt x="1380395" y="472148"/>
                </a:lnTo>
                <a:lnTo>
                  <a:pt x="1377213" y="463012"/>
                </a:lnTo>
                <a:lnTo>
                  <a:pt x="1374826" y="454272"/>
                </a:lnTo>
                <a:lnTo>
                  <a:pt x="1373235" y="460231"/>
                </a:lnTo>
                <a:lnTo>
                  <a:pt x="1370848" y="464998"/>
                </a:lnTo>
                <a:lnTo>
                  <a:pt x="1369655" y="466189"/>
                </a:lnTo>
                <a:lnTo>
                  <a:pt x="1368462" y="467381"/>
                </a:lnTo>
                <a:lnTo>
                  <a:pt x="1367268" y="468176"/>
                </a:lnTo>
                <a:lnTo>
                  <a:pt x="1366075" y="468573"/>
                </a:lnTo>
                <a:lnTo>
                  <a:pt x="1364484" y="468176"/>
                </a:lnTo>
                <a:lnTo>
                  <a:pt x="1363291" y="467381"/>
                </a:lnTo>
                <a:lnTo>
                  <a:pt x="1361699" y="466189"/>
                </a:lnTo>
                <a:lnTo>
                  <a:pt x="1360506" y="463806"/>
                </a:lnTo>
                <a:lnTo>
                  <a:pt x="1358119" y="459039"/>
                </a:lnTo>
                <a:lnTo>
                  <a:pt x="1356130" y="452286"/>
                </a:lnTo>
                <a:lnTo>
                  <a:pt x="1354539" y="443547"/>
                </a:lnTo>
                <a:lnTo>
                  <a:pt x="1353346" y="434411"/>
                </a:lnTo>
                <a:lnTo>
                  <a:pt x="1352550" y="423685"/>
                </a:lnTo>
                <a:lnTo>
                  <a:pt x="1352550" y="412563"/>
                </a:lnTo>
                <a:lnTo>
                  <a:pt x="1352550" y="401043"/>
                </a:lnTo>
                <a:lnTo>
                  <a:pt x="1353346" y="390715"/>
                </a:lnTo>
                <a:lnTo>
                  <a:pt x="1354539" y="381181"/>
                </a:lnTo>
                <a:lnTo>
                  <a:pt x="1356130" y="372839"/>
                </a:lnTo>
                <a:lnTo>
                  <a:pt x="1358119" y="366086"/>
                </a:lnTo>
                <a:lnTo>
                  <a:pt x="1360506" y="360922"/>
                </a:lnTo>
                <a:lnTo>
                  <a:pt x="1361699" y="358936"/>
                </a:lnTo>
                <a:lnTo>
                  <a:pt x="1363291" y="357744"/>
                </a:lnTo>
                <a:lnTo>
                  <a:pt x="1364484" y="356950"/>
                </a:lnTo>
                <a:lnTo>
                  <a:pt x="1366075" y="356553"/>
                </a:lnTo>
                <a:lnTo>
                  <a:pt x="1366871" y="356950"/>
                </a:lnTo>
                <a:lnTo>
                  <a:pt x="1367666" y="357347"/>
                </a:lnTo>
                <a:lnTo>
                  <a:pt x="1368064" y="349800"/>
                </a:lnTo>
                <a:lnTo>
                  <a:pt x="1368462" y="342252"/>
                </a:lnTo>
                <a:lnTo>
                  <a:pt x="1369257" y="335499"/>
                </a:lnTo>
                <a:lnTo>
                  <a:pt x="1370053" y="329541"/>
                </a:lnTo>
                <a:lnTo>
                  <a:pt x="1369655" y="321596"/>
                </a:lnTo>
                <a:lnTo>
                  <a:pt x="1369257" y="314049"/>
                </a:lnTo>
                <a:lnTo>
                  <a:pt x="1369257" y="307296"/>
                </a:lnTo>
                <a:lnTo>
                  <a:pt x="1369655" y="300543"/>
                </a:lnTo>
                <a:lnTo>
                  <a:pt x="1370053" y="294584"/>
                </a:lnTo>
                <a:lnTo>
                  <a:pt x="1370848" y="289023"/>
                </a:lnTo>
                <a:lnTo>
                  <a:pt x="1372440" y="283461"/>
                </a:lnTo>
                <a:lnTo>
                  <a:pt x="1374031" y="278297"/>
                </a:lnTo>
                <a:lnTo>
                  <a:pt x="1375622" y="273531"/>
                </a:lnTo>
                <a:lnTo>
                  <a:pt x="1377213" y="269558"/>
                </a:lnTo>
                <a:lnTo>
                  <a:pt x="1379998" y="265189"/>
                </a:lnTo>
                <a:lnTo>
                  <a:pt x="1382384" y="262011"/>
                </a:lnTo>
                <a:lnTo>
                  <a:pt x="1384771" y="258436"/>
                </a:lnTo>
                <a:lnTo>
                  <a:pt x="1387953" y="255655"/>
                </a:lnTo>
                <a:lnTo>
                  <a:pt x="1391136" y="252477"/>
                </a:lnTo>
                <a:lnTo>
                  <a:pt x="1394716" y="250491"/>
                </a:lnTo>
                <a:lnTo>
                  <a:pt x="1379600" y="250491"/>
                </a:lnTo>
                <a:lnTo>
                  <a:pt x="1367666" y="250888"/>
                </a:lnTo>
                <a:lnTo>
                  <a:pt x="1357324" y="251683"/>
                </a:lnTo>
                <a:lnTo>
                  <a:pt x="1364484" y="248108"/>
                </a:lnTo>
                <a:lnTo>
                  <a:pt x="1371644" y="243341"/>
                </a:lnTo>
                <a:lnTo>
                  <a:pt x="1379202" y="238177"/>
                </a:lnTo>
                <a:lnTo>
                  <a:pt x="1386362" y="232615"/>
                </a:lnTo>
                <a:lnTo>
                  <a:pt x="1400285" y="222287"/>
                </a:lnTo>
                <a:lnTo>
                  <a:pt x="1406649" y="217520"/>
                </a:lnTo>
                <a:lnTo>
                  <a:pt x="1412218" y="214343"/>
                </a:lnTo>
                <a:lnTo>
                  <a:pt x="1428528" y="206398"/>
                </a:lnTo>
                <a:lnTo>
                  <a:pt x="1444041" y="199645"/>
                </a:lnTo>
                <a:lnTo>
                  <a:pt x="1459157" y="194481"/>
                </a:lnTo>
                <a:lnTo>
                  <a:pt x="1474273" y="189714"/>
                </a:lnTo>
                <a:lnTo>
                  <a:pt x="1488594" y="186139"/>
                </a:lnTo>
                <a:lnTo>
                  <a:pt x="1502914" y="183756"/>
                </a:lnTo>
                <a:lnTo>
                  <a:pt x="1516439" y="182167"/>
                </a:lnTo>
                <a:lnTo>
                  <a:pt x="1529566" y="180975"/>
                </a:lnTo>
                <a:close/>
                <a:moveTo>
                  <a:pt x="392103" y="180975"/>
                </a:moveTo>
                <a:lnTo>
                  <a:pt x="405170" y="180975"/>
                </a:lnTo>
                <a:lnTo>
                  <a:pt x="417445" y="181372"/>
                </a:lnTo>
                <a:lnTo>
                  <a:pt x="428532" y="182564"/>
                </a:lnTo>
                <a:lnTo>
                  <a:pt x="440015" y="184153"/>
                </a:lnTo>
                <a:lnTo>
                  <a:pt x="451102" y="186139"/>
                </a:lnTo>
                <a:lnTo>
                  <a:pt x="461001" y="188920"/>
                </a:lnTo>
                <a:lnTo>
                  <a:pt x="471296" y="191700"/>
                </a:lnTo>
                <a:lnTo>
                  <a:pt x="480404" y="195275"/>
                </a:lnTo>
                <a:lnTo>
                  <a:pt x="489115" y="198453"/>
                </a:lnTo>
                <a:lnTo>
                  <a:pt x="497430" y="202426"/>
                </a:lnTo>
                <a:lnTo>
                  <a:pt x="505349" y="206398"/>
                </a:lnTo>
                <a:lnTo>
                  <a:pt x="512873" y="210370"/>
                </a:lnTo>
                <a:lnTo>
                  <a:pt x="519604" y="214740"/>
                </a:lnTo>
                <a:lnTo>
                  <a:pt x="525543" y="218315"/>
                </a:lnTo>
                <a:lnTo>
                  <a:pt x="536234" y="225862"/>
                </a:lnTo>
                <a:lnTo>
                  <a:pt x="544550" y="232615"/>
                </a:lnTo>
                <a:lnTo>
                  <a:pt x="550489" y="238177"/>
                </a:lnTo>
                <a:lnTo>
                  <a:pt x="555637" y="243341"/>
                </a:lnTo>
                <a:lnTo>
                  <a:pt x="554053" y="246519"/>
                </a:lnTo>
                <a:lnTo>
                  <a:pt x="551677" y="250888"/>
                </a:lnTo>
                <a:lnTo>
                  <a:pt x="548905" y="256052"/>
                </a:lnTo>
                <a:lnTo>
                  <a:pt x="544946" y="262011"/>
                </a:lnTo>
                <a:lnTo>
                  <a:pt x="540194" y="268367"/>
                </a:lnTo>
                <a:lnTo>
                  <a:pt x="534255" y="275120"/>
                </a:lnTo>
                <a:lnTo>
                  <a:pt x="527523" y="281078"/>
                </a:lnTo>
                <a:lnTo>
                  <a:pt x="523564" y="284256"/>
                </a:lnTo>
                <a:lnTo>
                  <a:pt x="519604" y="286639"/>
                </a:lnTo>
                <a:lnTo>
                  <a:pt x="515248" y="289420"/>
                </a:lnTo>
                <a:lnTo>
                  <a:pt x="510497" y="291803"/>
                </a:lnTo>
                <a:lnTo>
                  <a:pt x="505745" y="293790"/>
                </a:lnTo>
                <a:lnTo>
                  <a:pt x="500598" y="295776"/>
                </a:lnTo>
                <a:lnTo>
                  <a:pt x="495054" y="296967"/>
                </a:lnTo>
                <a:lnTo>
                  <a:pt x="489511" y="297762"/>
                </a:lnTo>
                <a:lnTo>
                  <a:pt x="483175" y="298159"/>
                </a:lnTo>
                <a:lnTo>
                  <a:pt x="477236" y="298159"/>
                </a:lnTo>
                <a:lnTo>
                  <a:pt x="470504" y="297762"/>
                </a:lnTo>
                <a:lnTo>
                  <a:pt x="463773" y="296570"/>
                </a:lnTo>
                <a:lnTo>
                  <a:pt x="456646" y="294584"/>
                </a:lnTo>
                <a:lnTo>
                  <a:pt x="449122" y="292201"/>
                </a:lnTo>
                <a:lnTo>
                  <a:pt x="441599" y="289420"/>
                </a:lnTo>
                <a:lnTo>
                  <a:pt x="433680" y="285448"/>
                </a:lnTo>
                <a:lnTo>
                  <a:pt x="424572" y="280681"/>
                </a:lnTo>
                <a:lnTo>
                  <a:pt x="414673" y="276708"/>
                </a:lnTo>
                <a:lnTo>
                  <a:pt x="453082" y="295776"/>
                </a:lnTo>
                <a:lnTo>
                  <a:pt x="471296" y="303720"/>
                </a:lnTo>
                <a:lnTo>
                  <a:pt x="480008" y="306898"/>
                </a:lnTo>
                <a:lnTo>
                  <a:pt x="488323" y="310473"/>
                </a:lnTo>
                <a:lnTo>
                  <a:pt x="496242" y="312857"/>
                </a:lnTo>
                <a:lnTo>
                  <a:pt x="503765" y="314446"/>
                </a:lnTo>
                <a:lnTo>
                  <a:pt x="511289" y="316035"/>
                </a:lnTo>
                <a:lnTo>
                  <a:pt x="518020" y="316432"/>
                </a:lnTo>
                <a:lnTo>
                  <a:pt x="524751" y="316035"/>
                </a:lnTo>
                <a:lnTo>
                  <a:pt x="527919" y="315240"/>
                </a:lnTo>
                <a:lnTo>
                  <a:pt x="530691" y="314446"/>
                </a:lnTo>
                <a:lnTo>
                  <a:pt x="533859" y="313651"/>
                </a:lnTo>
                <a:lnTo>
                  <a:pt x="536234" y="312460"/>
                </a:lnTo>
                <a:lnTo>
                  <a:pt x="539402" y="310871"/>
                </a:lnTo>
                <a:lnTo>
                  <a:pt x="541382" y="309282"/>
                </a:lnTo>
                <a:lnTo>
                  <a:pt x="542966" y="321993"/>
                </a:lnTo>
                <a:lnTo>
                  <a:pt x="543362" y="333910"/>
                </a:lnTo>
                <a:lnTo>
                  <a:pt x="542966" y="345430"/>
                </a:lnTo>
                <a:lnTo>
                  <a:pt x="542570" y="356950"/>
                </a:lnTo>
                <a:lnTo>
                  <a:pt x="544550" y="354566"/>
                </a:lnTo>
                <a:lnTo>
                  <a:pt x="545738" y="353772"/>
                </a:lnTo>
                <a:lnTo>
                  <a:pt x="546925" y="353772"/>
                </a:lnTo>
                <a:lnTo>
                  <a:pt x="548113" y="354169"/>
                </a:lnTo>
                <a:lnTo>
                  <a:pt x="549301" y="354964"/>
                </a:lnTo>
                <a:lnTo>
                  <a:pt x="550489" y="356553"/>
                </a:lnTo>
                <a:lnTo>
                  <a:pt x="551677" y="358142"/>
                </a:lnTo>
                <a:lnTo>
                  <a:pt x="554449" y="363703"/>
                </a:lnTo>
                <a:lnTo>
                  <a:pt x="556429" y="370456"/>
                </a:lnTo>
                <a:lnTo>
                  <a:pt x="558012" y="378401"/>
                </a:lnTo>
                <a:lnTo>
                  <a:pt x="559596" y="387934"/>
                </a:lnTo>
                <a:lnTo>
                  <a:pt x="560388" y="398660"/>
                </a:lnTo>
                <a:lnTo>
                  <a:pt x="560388" y="409782"/>
                </a:lnTo>
                <a:lnTo>
                  <a:pt x="560388" y="420905"/>
                </a:lnTo>
                <a:lnTo>
                  <a:pt x="559596" y="431630"/>
                </a:lnTo>
                <a:lnTo>
                  <a:pt x="558012" y="441164"/>
                </a:lnTo>
                <a:lnTo>
                  <a:pt x="556429" y="449108"/>
                </a:lnTo>
                <a:lnTo>
                  <a:pt x="554449" y="456259"/>
                </a:lnTo>
                <a:lnTo>
                  <a:pt x="551677" y="461423"/>
                </a:lnTo>
                <a:lnTo>
                  <a:pt x="550489" y="463012"/>
                </a:lnTo>
                <a:lnTo>
                  <a:pt x="549301" y="464998"/>
                </a:lnTo>
                <a:lnTo>
                  <a:pt x="548113" y="465792"/>
                </a:lnTo>
                <a:lnTo>
                  <a:pt x="546925" y="465792"/>
                </a:lnTo>
                <a:lnTo>
                  <a:pt x="544946" y="465792"/>
                </a:lnTo>
                <a:lnTo>
                  <a:pt x="543758" y="464203"/>
                </a:lnTo>
                <a:lnTo>
                  <a:pt x="542570" y="463012"/>
                </a:lnTo>
                <a:lnTo>
                  <a:pt x="541382" y="461025"/>
                </a:lnTo>
                <a:lnTo>
                  <a:pt x="540194" y="458642"/>
                </a:lnTo>
                <a:lnTo>
                  <a:pt x="539006" y="455464"/>
                </a:lnTo>
                <a:lnTo>
                  <a:pt x="536630" y="447917"/>
                </a:lnTo>
                <a:lnTo>
                  <a:pt x="535442" y="457450"/>
                </a:lnTo>
                <a:lnTo>
                  <a:pt x="533859" y="467381"/>
                </a:lnTo>
                <a:lnTo>
                  <a:pt x="531483" y="476518"/>
                </a:lnTo>
                <a:lnTo>
                  <a:pt x="529503" y="485654"/>
                </a:lnTo>
                <a:lnTo>
                  <a:pt x="527127" y="494393"/>
                </a:lnTo>
                <a:lnTo>
                  <a:pt x="523564" y="502735"/>
                </a:lnTo>
                <a:lnTo>
                  <a:pt x="520792" y="511077"/>
                </a:lnTo>
                <a:lnTo>
                  <a:pt x="516832" y="519419"/>
                </a:lnTo>
                <a:lnTo>
                  <a:pt x="513269" y="526966"/>
                </a:lnTo>
                <a:lnTo>
                  <a:pt x="508913" y="534514"/>
                </a:lnTo>
                <a:lnTo>
                  <a:pt x="504557" y="541664"/>
                </a:lnTo>
                <a:lnTo>
                  <a:pt x="500598" y="548417"/>
                </a:lnTo>
                <a:lnTo>
                  <a:pt x="495450" y="555170"/>
                </a:lnTo>
                <a:lnTo>
                  <a:pt x="490699" y="561526"/>
                </a:lnTo>
                <a:lnTo>
                  <a:pt x="485947" y="567485"/>
                </a:lnTo>
                <a:lnTo>
                  <a:pt x="480404" y="573443"/>
                </a:lnTo>
                <a:lnTo>
                  <a:pt x="475256" y="578607"/>
                </a:lnTo>
                <a:lnTo>
                  <a:pt x="469713" y="583771"/>
                </a:lnTo>
                <a:lnTo>
                  <a:pt x="464565" y="588538"/>
                </a:lnTo>
                <a:lnTo>
                  <a:pt x="458625" y="592510"/>
                </a:lnTo>
                <a:lnTo>
                  <a:pt x="453082" y="596880"/>
                </a:lnTo>
                <a:lnTo>
                  <a:pt x="447142" y="600852"/>
                </a:lnTo>
                <a:lnTo>
                  <a:pt x="441203" y="604030"/>
                </a:lnTo>
                <a:lnTo>
                  <a:pt x="435263" y="607605"/>
                </a:lnTo>
                <a:lnTo>
                  <a:pt x="429720" y="609989"/>
                </a:lnTo>
                <a:lnTo>
                  <a:pt x="424177" y="612372"/>
                </a:lnTo>
                <a:lnTo>
                  <a:pt x="418237" y="614756"/>
                </a:lnTo>
                <a:lnTo>
                  <a:pt x="412298" y="616344"/>
                </a:lnTo>
                <a:lnTo>
                  <a:pt x="406754" y="617536"/>
                </a:lnTo>
                <a:lnTo>
                  <a:pt x="401211" y="618331"/>
                </a:lnTo>
                <a:lnTo>
                  <a:pt x="395667" y="618728"/>
                </a:lnTo>
                <a:lnTo>
                  <a:pt x="390520" y="619125"/>
                </a:lnTo>
                <a:lnTo>
                  <a:pt x="385768" y="618728"/>
                </a:lnTo>
                <a:lnTo>
                  <a:pt x="381017" y="618331"/>
                </a:lnTo>
                <a:lnTo>
                  <a:pt x="376265" y="617536"/>
                </a:lnTo>
                <a:lnTo>
                  <a:pt x="371909" y="615947"/>
                </a:lnTo>
                <a:lnTo>
                  <a:pt x="366762" y="614358"/>
                </a:lnTo>
                <a:lnTo>
                  <a:pt x="361218" y="611975"/>
                </a:lnTo>
                <a:lnTo>
                  <a:pt x="356467" y="609592"/>
                </a:lnTo>
                <a:lnTo>
                  <a:pt x="350923" y="606414"/>
                </a:lnTo>
                <a:lnTo>
                  <a:pt x="345380" y="603633"/>
                </a:lnTo>
                <a:lnTo>
                  <a:pt x="339836" y="599661"/>
                </a:lnTo>
                <a:lnTo>
                  <a:pt x="328353" y="591716"/>
                </a:lnTo>
                <a:lnTo>
                  <a:pt x="317662" y="582580"/>
                </a:lnTo>
                <a:lnTo>
                  <a:pt x="306575" y="572251"/>
                </a:lnTo>
                <a:lnTo>
                  <a:pt x="295884" y="560732"/>
                </a:lnTo>
                <a:lnTo>
                  <a:pt x="285193" y="548020"/>
                </a:lnTo>
                <a:lnTo>
                  <a:pt x="280046" y="541664"/>
                </a:lnTo>
                <a:lnTo>
                  <a:pt x="275690" y="534514"/>
                </a:lnTo>
                <a:lnTo>
                  <a:pt x="270543" y="527364"/>
                </a:lnTo>
                <a:lnTo>
                  <a:pt x="266187" y="520213"/>
                </a:lnTo>
                <a:lnTo>
                  <a:pt x="261832" y="512666"/>
                </a:lnTo>
                <a:lnTo>
                  <a:pt x="257872" y="504721"/>
                </a:lnTo>
                <a:lnTo>
                  <a:pt x="253516" y="496777"/>
                </a:lnTo>
                <a:lnTo>
                  <a:pt x="250349" y="488435"/>
                </a:lnTo>
                <a:lnTo>
                  <a:pt x="246785" y="480490"/>
                </a:lnTo>
                <a:lnTo>
                  <a:pt x="244013" y="472148"/>
                </a:lnTo>
                <a:lnTo>
                  <a:pt x="240846" y="463012"/>
                </a:lnTo>
                <a:lnTo>
                  <a:pt x="238470" y="454272"/>
                </a:lnTo>
                <a:lnTo>
                  <a:pt x="236490" y="460231"/>
                </a:lnTo>
                <a:lnTo>
                  <a:pt x="234114" y="464998"/>
                </a:lnTo>
                <a:lnTo>
                  <a:pt x="233322" y="466189"/>
                </a:lnTo>
                <a:lnTo>
                  <a:pt x="232134" y="467381"/>
                </a:lnTo>
                <a:lnTo>
                  <a:pt x="230946" y="468176"/>
                </a:lnTo>
                <a:lnTo>
                  <a:pt x="229759" y="468573"/>
                </a:lnTo>
                <a:lnTo>
                  <a:pt x="228175" y="468176"/>
                </a:lnTo>
                <a:lnTo>
                  <a:pt x="226591" y="467381"/>
                </a:lnTo>
                <a:lnTo>
                  <a:pt x="225403" y="466189"/>
                </a:lnTo>
                <a:lnTo>
                  <a:pt x="224215" y="463806"/>
                </a:lnTo>
                <a:lnTo>
                  <a:pt x="222235" y="459039"/>
                </a:lnTo>
                <a:lnTo>
                  <a:pt x="219860" y="452286"/>
                </a:lnTo>
                <a:lnTo>
                  <a:pt x="218276" y="443547"/>
                </a:lnTo>
                <a:lnTo>
                  <a:pt x="217088" y="434411"/>
                </a:lnTo>
                <a:lnTo>
                  <a:pt x="216296" y="423685"/>
                </a:lnTo>
                <a:lnTo>
                  <a:pt x="215900" y="412563"/>
                </a:lnTo>
                <a:lnTo>
                  <a:pt x="216296" y="401043"/>
                </a:lnTo>
                <a:lnTo>
                  <a:pt x="217088" y="390715"/>
                </a:lnTo>
                <a:lnTo>
                  <a:pt x="218276" y="381181"/>
                </a:lnTo>
                <a:lnTo>
                  <a:pt x="219860" y="372839"/>
                </a:lnTo>
                <a:lnTo>
                  <a:pt x="222235" y="366086"/>
                </a:lnTo>
                <a:lnTo>
                  <a:pt x="224215" y="360922"/>
                </a:lnTo>
                <a:lnTo>
                  <a:pt x="225403" y="358936"/>
                </a:lnTo>
                <a:lnTo>
                  <a:pt x="226591" y="357744"/>
                </a:lnTo>
                <a:lnTo>
                  <a:pt x="228175" y="356950"/>
                </a:lnTo>
                <a:lnTo>
                  <a:pt x="229759" y="356553"/>
                </a:lnTo>
                <a:lnTo>
                  <a:pt x="230551" y="356950"/>
                </a:lnTo>
                <a:lnTo>
                  <a:pt x="231342" y="357347"/>
                </a:lnTo>
                <a:lnTo>
                  <a:pt x="232134" y="342252"/>
                </a:lnTo>
                <a:lnTo>
                  <a:pt x="232530" y="335499"/>
                </a:lnTo>
                <a:lnTo>
                  <a:pt x="233718" y="329541"/>
                </a:lnTo>
                <a:lnTo>
                  <a:pt x="232926" y="321596"/>
                </a:lnTo>
                <a:lnTo>
                  <a:pt x="232926" y="314049"/>
                </a:lnTo>
                <a:lnTo>
                  <a:pt x="232926" y="307296"/>
                </a:lnTo>
                <a:lnTo>
                  <a:pt x="232926" y="300543"/>
                </a:lnTo>
                <a:lnTo>
                  <a:pt x="233718" y="294584"/>
                </a:lnTo>
                <a:lnTo>
                  <a:pt x="234906" y="289023"/>
                </a:lnTo>
                <a:lnTo>
                  <a:pt x="236094" y="283461"/>
                </a:lnTo>
                <a:lnTo>
                  <a:pt x="237282" y="278297"/>
                </a:lnTo>
                <a:lnTo>
                  <a:pt x="238866" y="273531"/>
                </a:lnTo>
                <a:lnTo>
                  <a:pt x="240846" y="269558"/>
                </a:lnTo>
                <a:lnTo>
                  <a:pt x="243617" y="265189"/>
                </a:lnTo>
                <a:lnTo>
                  <a:pt x="245597" y="262011"/>
                </a:lnTo>
                <a:lnTo>
                  <a:pt x="248765" y="258436"/>
                </a:lnTo>
                <a:lnTo>
                  <a:pt x="251537" y="255655"/>
                </a:lnTo>
                <a:lnTo>
                  <a:pt x="255100" y="252477"/>
                </a:lnTo>
                <a:lnTo>
                  <a:pt x="258268" y="250491"/>
                </a:lnTo>
                <a:lnTo>
                  <a:pt x="243221" y="250491"/>
                </a:lnTo>
                <a:lnTo>
                  <a:pt x="231342" y="250888"/>
                </a:lnTo>
                <a:lnTo>
                  <a:pt x="221443" y="251683"/>
                </a:lnTo>
                <a:lnTo>
                  <a:pt x="228175" y="248108"/>
                </a:lnTo>
                <a:lnTo>
                  <a:pt x="235302" y="243341"/>
                </a:lnTo>
                <a:lnTo>
                  <a:pt x="242825" y="238177"/>
                </a:lnTo>
                <a:lnTo>
                  <a:pt x="249953" y="232615"/>
                </a:lnTo>
                <a:lnTo>
                  <a:pt x="263811" y="222287"/>
                </a:lnTo>
                <a:lnTo>
                  <a:pt x="270147" y="217520"/>
                </a:lnTo>
                <a:lnTo>
                  <a:pt x="276086" y="214343"/>
                </a:lnTo>
                <a:lnTo>
                  <a:pt x="291925" y="206398"/>
                </a:lnTo>
                <a:lnTo>
                  <a:pt x="307367" y="199645"/>
                </a:lnTo>
                <a:lnTo>
                  <a:pt x="322810" y="194481"/>
                </a:lnTo>
                <a:lnTo>
                  <a:pt x="337461" y="189714"/>
                </a:lnTo>
                <a:lnTo>
                  <a:pt x="351715" y="186139"/>
                </a:lnTo>
                <a:lnTo>
                  <a:pt x="365574" y="183756"/>
                </a:lnTo>
                <a:lnTo>
                  <a:pt x="379037" y="182167"/>
                </a:lnTo>
                <a:lnTo>
                  <a:pt x="392103" y="180975"/>
                </a:lnTo>
                <a:close/>
                <a:moveTo>
                  <a:pt x="958250" y="0"/>
                </a:moveTo>
                <a:lnTo>
                  <a:pt x="974507" y="0"/>
                </a:lnTo>
                <a:lnTo>
                  <a:pt x="989971" y="397"/>
                </a:lnTo>
                <a:lnTo>
                  <a:pt x="1004642" y="1986"/>
                </a:lnTo>
                <a:lnTo>
                  <a:pt x="1018917" y="4369"/>
                </a:lnTo>
                <a:lnTo>
                  <a:pt x="1032795" y="6752"/>
                </a:lnTo>
                <a:lnTo>
                  <a:pt x="1045880" y="9929"/>
                </a:lnTo>
                <a:lnTo>
                  <a:pt x="1058172" y="13900"/>
                </a:lnTo>
                <a:lnTo>
                  <a:pt x="1070067" y="18269"/>
                </a:lnTo>
                <a:lnTo>
                  <a:pt x="1081170" y="22241"/>
                </a:lnTo>
                <a:lnTo>
                  <a:pt x="1091876" y="27404"/>
                </a:lnTo>
                <a:lnTo>
                  <a:pt x="1101392" y="32170"/>
                </a:lnTo>
                <a:lnTo>
                  <a:pt x="1110908" y="36936"/>
                </a:lnTo>
                <a:lnTo>
                  <a:pt x="1119235" y="42099"/>
                </a:lnTo>
                <a:lnTo>
                  <a:pt x="1127166" y="47262"/>
                </a:lnTo>
                <a:lnTo>
                  <a:pt x="1134303" y="52425"/>
                </a:lnTo>
                <a:lnTo>
                  <a:pt x="1140647" y="56794"/>
                </a:lnTo>
                <a:lnTo>
                  <a:pt x="1151353" y="65531"/>
                </a:lnTo>
                <a:lnTo>
                  <a:pt x="1159283" y="72680"/>
                </a:lnTo>
                <a:lnTo>
                  <a:pt x="1165628" y="78240"/>
                </a:lnTo>
                <a:lnTo>
                  <a:pt x="1163645" y="83006"/>
                </a:lnTo>
                <a:lnTo>
                  <a:pt x="1160473" y="88567"/>
                </a:lnTo>
                <a:lnTo>
                  <a:pt x="1156904" y="94921"/>
                </a:lnTo>
                <a:lnTo>
                  <a:pt x="1151749" y="102467"/>
                </a:lnTo>
                <a:lnTo>
                  <a:pt x="1145802" y="110410"/>
                </a:lnTo>
                <a:lnTo>
                  <a:pt x="1141837" y="114779"/>
                </a:lnTo>
                <a:lnTo>
                  <a:pt x="1138268" y="118354"/>
                </a:lnTo>
                <a:lnTo>
                  <a:pt x="1133906" y="122722"/>
                </a:lnTo>
                <a:lnTo>
                  <a:pt x="1129545" y="126694"/>
                </a:lnTo>
                <a:lnTo>
                  <a:pt x="1124786" y="130268"/>
                </a:lnTo>
                <a:lnTo>
                  <a:pt x="1119632" y="134240"/>
                </a:lnTo>
                <a:lnTo>
                  <a:pt x="1114081" y="137020"/>
                </a:lnTo>
                <a:lnTo>
                  <a:pt x="1108133" y="140197"/>
                </a:lnTo>
                <a:lnTo>
                  <a:pt x="1101789" y="142580"/>
                </a:lnTo>
                <a:lnTo>
                  <a:pt x="1095841" y="144566"/>
                </a:lnTo>
                <a:lnTo>
                  <a:pt x="1089100" y="146552"/>
                </a:lnTo>
                <a:lnTo>
                  <a:pt x="1081170" y="147743"/>
                </a:lnTo>
                <a:lnTo>
                  <a:pt x="1073636" y="148140"/>
                </a:lnTo>
                <a:lnTo>
                  <a:pt x="1066102" y="148140"/>
                </a:lnTo>
                <a:lnTo>
                  <a:pt x="1057775" y="147743"/>
                </a:lnTo>
                <a:lnTo>
                  <a:pt x="1049052" y="145758"/>
                </a:lnTo>
                <a:lnTo>
                  <a:pt x="1039932" y="143772"/>
                </a:lnTo>
                <a:lnTo>
                  <a:pt x="1030812" y="140992"/>
                </a:lnTo>
                <a:lnTo>
                  <a:pt x="1021296" y="136623"/>
                </a:lnTo>
                <a:lnTo>
                  <a:pt x="1010590" y="131857"/>
                </a:lnTo>
                <a:lnTo>
                  <a:pt x="998695" y="126297"/>
                </a:lnTo>
                <a:lnTo>
                  <a:pt x="987196" y="121134"/>
                </a:lnTo>
                <a:lnTo>
                  <a:pt x="1011383" y="133446"/>
                </a:lnTo>
                <a:lnTo>
                  <a:pt x="1035571" y="144566"/>
                </a:lnTo>
                <a:lnTo>
                  <a:pt x="1047070" y="150126"/>
                </a:lnTo>
                <a:lnTo>
                  <a:pt x="1058172" y="155289"/>
                </a:lnTo>
                <a:lnTo>
                  <a:pt x="1069274" y="159261"/>
                </a:lnTo>
                <a:lnTo>
                  <a:pt x="1079980" y="163233"/>
                </a:lnTo>
                <a:lnTo>
                  <a:pt x="1090290" y="166807"/>
                </a:lnTo>
                <a:lnTo>
                  <a:pt x="1099806" y="169190"/>
                </a:lnTo>
                <a:lnTo>
                  <a:pt x="1109322" y="170381"/>
                </a:lnTo>
                <a:lnTo>
                  <a:pt x="1118046" y="171176"/>
                </a:lnTo>
                <a:lnTo>
                  <a:pt x="1122011" y="171176"/>
                </a:lnTo>
                <a:lnTo>
                  <a:pt x="1126373" y="170779"/>
                </a:lnTo>
                <a:lnTo>
                  <a:pt x="1130338" y="169984"/>
                </a:lnTo>
                <a:lnTo>
                  <a:pt x="1133906" y="169190"/>
                </a:lnTo>
                <a:lnTo>
                  <a:pt x="1137475" y="167998"/>
                </a:lnTo>
                <a:lnTo>
                  <a:pt x="1141044" y="166013"/>
                </a:lnTo>
                <a:lnTo>
                  <a:pt x="1144612" y="164027"/>
                </a:lnTo>
                <a:lnTo>
                  <a:pt x="1147388" y="162041"/>
                </a:lnTo>
                <a:lnTo>
                  <a:pt x="1148181" y="170381"/>
                </a:lnTo>
                <a:lnTo>
                  <a:pt x="1148974" y="178325"/>
                </a:lnTo>
                <a:lnTo>
                  <a:pt x="1150163" y="193417"/>
                </a:lnTo>
                <a:lnTo>
                  <a:pt x="1149767" y="208112"/>
                </a:lnTo>
                <a:lnTo>
                  <a:pt x="1148577" y="222012"/>
                </a:lnTo>
                <a:lnTo>
                  <a:pt x="1150163" y="220424"/>
                </a:lnTo>
                <a:lnTo>
                  <a:pt x="1151353" y="219232"/>
                </a:lnTo>
                <a:lnTo>
                  <a:pt x="1152543" y="218835"/>
                </a:lnTo>
                <a:lnTo>
                  <a:pt x="1154129" y="218438"/>
                </a:lnTo>
                <a:lnTo>
                  <a:pt x="1155715" y="218835"/>
                </a:lnTo>
                <a:lnTo>
                  <a:pt x="1157697" y="219629"/>
                </a:lnTo>
                <a:lnTo>
                  <a:pt x="1159283" y="222012"/>
                </a:lnTo>
                <a:lnTo>
                  <a:pt x="1160869" y="223998"/>
                </a:lnTo>
                <a:lnTo>
                  <a:pt x="1162059" y="226778"/>
                </a:lnTo>
                <a:lnTo>
                  <a:pt x="1164041" y="230750"/>
                </a:lnTo>
                <a:lnTo>
                  <a:pt x="1166421" y="239090"/>
                </a:lnTo>
                <a:lnTo>
                  <a:pt x="1168403" y="249813"/>
                </a:lnTo>
                <a:lnTo>
                  <a:pt x="1169989" y="261728"/>
                </a:lnTo>
                <a:lnTo>
                  <a:pt x="1171179" y="275232"/>
                </a:lnTo>
                <a:lnTo>
                  <a:pt x="1171575" y="289529"/>
                </a:lnTo>
                <a:lnTo>
                  <a:pt x="1171179" y="303827"/>
                </a:lnTo>
                <a:lnTo>
                  <a:pt x="1169989" y="316933"/>
                </a:lnTo>
                <a:lnTo>
                  <a:pt x="1168403" y="328848"/>
                </a:lnTo>
                <a:lnTo>
                  <a:pt x="1166421" y="339174"/>
                </a:lnTo>
                <a:lnTo>
                  <a:pt x="1164041" y="347912"/>
                </a:lnTo>
                <a:lnTo>
                  <a:pt x="1162059" y="351486"/>
                </a:lnTo>
                <a:lnTo>
                  <a:pt x="1160869" y="354266"/>
                </a:lnTo>
                <a:lnTo>
                  <a:pt x="1159283" y="357047"/>
                </a:lnTo>
                <a:lnTo>
                  <a:pt x="1157697" y="358635"/>
                </a:lnTo>
                <a:lnTo>
                  <a:pt x="1155715" y="359827"/>
                </a:lnTo>
                <a:lnTo>
                  <a:pt x="1154129" y="360224"/>
                </a:lnTo>
                <a:lnTo>
                  <a:pt x="1152146" y="359827"/>
                </a:lnTo>
                <a:lnTo>
                  <a:pt x="1150560" y="358635"/>
                </a:lnTo>
                <a:lnTo>
                  <a:pt x="1148577" y="356649"/>
                </a:lnTo>
                <a:lnTo>
                  <a:pt x="1146991" y="353869"/>
                </a:lnTo>
                <a:lnTo>
                  <a:pt x="1145405" y="351089"/>
                </a:lnTo>
                <a:lnTo>
                  <a:pt x="1144216" y="346720"/>
                </a:lnTo>
                <a:lnTo>
                  <a:pt x="1141440" y="337586"/>
                </a:lnTo>
                <a:lnTo>
                  <a:pt x="1139854" y="350295"/>
                </a:lnTo>
                <a:lnTo>
                  <a:pt x="1137871" y="361812"/>
                </a:lnTo>
                <a:lnTo>
                  <a:pt x="1135096" y="373727"/>
                </a:lnTo>
                <a:lnTo>
                  <a:pt x="1132320" y="385245"/>
                </a:lnTo>
                <a:lnTo>
                  <a:pt x="1128752" y="395968"/>
                </a:lnTo>
                <a:lnTo>
                  <a:pt x="1125183" y="407089"/>
                </a:lnTo>
                <a:lnTo>
                  <a:pt x="1120821" y="417812"/>
                </a:lnTo>
                <a:lnTo>
                  <a:pt x="1116460" y="427741"/>
                </a:lnTo>
                <a:lnTo>
                  <a:pt x="1111701" y="437273"/>
                </a:lnTo>
                <a:lnTo>
                  <a:pt x="1106547" y="446805"/>
                </a:lnTo>
                <a:lnTo>
                  <a:pt x="1100996" y="455939"/>
                </a:lnTo>
                <a:lnTo>
                  <a:pt x="1095444" y="464280"/>
                </a:lnTo>
                <a:lnTo>
                  <a:pt x="1089497" y="473017"/>
                </a:lnTo>
                <a:lnTo>
                  <a:pt x="1083152" y="480960"/>
                </a:lnTo>
                <a:lnTo>
                  <a:pt x="1076808" y="488506"/>
                </a:lnTo>
                <a:lnTo>
                  <a:pt x="1070464" y="495655"/>
                </a:lnTo>
                <a:lnTo>
                  <a:pt x="1063723" y="502407"/>
                </a:lnTo>
                <a:lnTo>
                  <a:pt x="1056586" y="509159"/>
                </a:lnTo>
                <a:lnTo>
                  <a:pt x="1049845" y="515116"/>
                </a:lnTo>
                <a:lnTo>
                  <a:pt x="1042708" y="520676"/>
                </a:lnTo>
                <a:lnTo>
                  <a:pt x="1035174" y="525442"/>
                </a:lnTo>
                <a:lnTo>
                  <a:pt x="1028037" y="530605"/>
                </a:lnTo>
                <a:lnTo>
                  <a:pt x="1020503" y="534974"/>
                </a:lnTo>
                <a:lnTo>
                  <a:pt x="1012969" y="538549"/>
                </a:lnTo>
                <a:lnTo>
                  <a:pt x="1005832" y="542520"/>
                </a:lnTo>
                <a:lnTo>
                  <a:pt x="998298" y="545300"/>
                </a:lnTo>
                <a:lnTo>
                  <a:pt x="991161" y="548081"/>
                </a:lnTo>
                <a:lnTo>
                  <a:pt x="984024" y="550067"/>
                </a:lnTo>
                <a:lnTo>
                  <a:pt x="976886" y="551655"/>
                </a:lnTo>
                <a:lnTo>
                  <a:pt x="969749" y="553244"/>
                </a:lnTo>
                <a:lnTo>
                  <a:pt x="962612" y="554038"/>
                </a:lnTo>
                <a:lnTo>
                  <a:pt x="955871" y="554038"/>
                </a:lnTo>
                <a:lnTo>
                  <a:pt x="950320" y="553641"/>
                </a:lnTo>
                <a:lnTo>
                  <a:pt x="944372" y="553244"/>
                </a:lnTo>
                <a:lnTo>
                  <a:pt x="938424" y="551655"/>
                </a:lnTo>
                <a:lnTo>
                  <a:pt x="932080" y="549669"/>
                </a:lnTo>
                <a:lnTo>
                  <a:pt x="925736" y="547683"/>
                </a:lnTo>
                <a:lnTo>
                  <a:pt x="919788" y="544903"/>
                </a:lnTo>
                <a:lnTo>
                  <a:pt x="913047" y="541726"/>
                </a:lnTo>
                <a:lnTo>
                  <a:pt x="906307" y="538151"/>
                </a:lnTo>
                <a:lnTo>
                  <a:pt x="898773" y="534180"/>
                </a:lnTo>
                <a:lnTo>
                  <a:pt x="892429" y="529811"/>
                </a:lnTo>
                <a:lnTo>
                  <a:pt x="884895" y="524648"/>
                </a:lnTo>
                <a:lnTo>
                  <a:pt x="877758" y="519882"/>
                </a:lnTo>
                <a:lnTo>
                  <a:pt x="870620" y="513925"/>
                </a:lnTo>
                <a:lnTo>
                  <a:pt x="863880" y="507967"/>
                </a:lnTo>
                <a:lnTo>
                  <a:pt x="856742" y="501613"/>
                </a:lnTo>
                <a:lnTo>
                  <a:pt x="849605" y="494861"/>
                </a:lnTo>
                <a:lnTo>
                  <a:pt x="842864" y="487712"/>
                </a:lnTo>
                <a:lnTo>
                  <a:pt x="836124" y="480166"/>
                </a:lnTo>
                <a:lnTo>
                  <a:pt x="829383" y="472223"/>
                </a:lnTo>
                <a:lnTo>
                  <a:pt x="823039" y="463883"/>
                </a:lnTo>
                <a:lnTo>
                  <a:pt x="816694" y="455542"/>
                </a:lnTo>
                <a:lnTo>
                  <a:pt x="810350" y="446805"/>
                </a:lnTo>
                <a:lnTo>
                  <a:pt x="804799" y="438067"/>
                </a:lnTo>
                <a:lnTo>
                  <a:pt x="798851" y="428535"/>
                </a:lnTo>
                <a:lnTo>
                  <a:pt x="793300" y="419004"/>
                </a:lnTo>
                <a:lnTo>
                  <a:pt x="788145" y="409075"/>
                </a:lnTo>
                <a:lnTo>
                  <a:pt x="782991" y="399146"/>
                </a:lnTo>
                <a:lnTo>
                  <a:pt x="778629" y="388819"/>
                </a:lnTo>
                <a:lnTo>
                  <a:pt x="774267" y="378493"/>
                </a:lnTo>
                <a:lnTo>
                  <a:pt x="770699" y="367770"/>
                </a:lnTo>
                <a:lnTo>
                  <a:pt x="767130" y="357047"/>
                </a:lnTo>
                <a:lnTo>
                  <a:pt x="763958" y="345529"/>
                </a:lnTo>
                <a:lnTo>
                  <a:pt x="761579" y="353075"/>
                </a:lnTo>
                <a:lnTo>
                  <a:pt x="759993" y="355855"/>
                </a:lnTo>
                <a:lnTo>
                  <a:pt x="758803" y="358635"/>
                </a:lnTo>
                <a:lnTo>
                  <a:pt x="757614" y="360621"/>
                </a:lnTo>
                <a:lnTo>
                  <a:pt x="755631" y="362210"/>
                </a:lnTo>
                <a:lnTo>
                  <a:pt x="754045" y="363401"/>
                </a:lnTo>
                <a:lnTo>
                  <a:pt x="752459" y="363798"/>
                </a:lnTo>
                <a:lnTo>
                  <a:pt x="750873" y="363401"/>
                </a:lnTo>
                <a:lnTo>
                  <a:pt x="748890" y="361812"/>
                </a:lnTo>
                <a:lnTo>
                  <a:pt x="747304" y="360224"/>
                </a:lnTo>
                <a:lnTo>
                  <a:pt x="745718" y="357841"/>
                </a:lnTo>
                <a:lnTo>
                  <a:pt x="744528" y="354664"/>
                </a:lnTo>
                <a:lnTo>
                  <a:pt x="742546" y="351486"/>
                </a:lnTo>
                <a:lnTo>
                  <a:pt x="740167" y="342352"/>
                </a:lnTo>
                <a:lnTo>
                  <a:pt x="738184" y="332423"/>
                </a:lnTo>
                <a:lnTo>
                  <a:pt x="736202" y="320111"/>
                </a:lnTo>
                <a:lnTo>
                  <a:pt x="735409" y="307004"/>
                </a:lnTo>
                <a:lnTo>
                  <a:pt x="735012" y="292707"/>
                </a:lnTo>
                <a:lnTo>
                  <a:pt x="735409" y="278409"/>
                </a:lnTo>
                <a:lnTo>
                  <a:pt x="736202" y="264905"/>
                </a:lnTo>
                <a:lnTo>
                  <a:pt x="738184" y="252991"/>
                </a:lnTo>
                <a:lnTo>
                  <a:pt x="740167" y="242665"/>
                </a:lnTo>
                <a:lnTo>
                  <a:pt x="742546" y="233927"/>
                </a:lnTo>
                <a:lnTo>
                  <a:pt x="744528" y="230353"/>
                </a:lnTo>
                <a:lnTo>
                  <a:pt x="745718" y="227175"/>
                </a:lnTo>
                <a:lnTo>
                  <a:pt x="747304" y="224792"/>
                </a:lnTo>
                <a:lnTo>
                  <a:pt x="748890" y="223204"/>
                </a:lnTo>
                <a:lnTo>
                  <a:pt x="750873" y="222409"/>
                </a:lnTo>
                <a:lnTo>
                  <a:pt x="752459" y="222012"/>
                </a:lnTo>
                <a:lnTo>
                  <a:pt x="753648" y="222409"/>
                </a:lnTo>
                <a:lnTo>
                  <a:pt x="754441" y="222807"/>
                </a:lnTo>
                <a:lnTo>
                  <a:pt x="754838" y="213275"/>
                </a:lnTo>
                <a:lnTo>
                  <a:pt x="755631" y="204140"/>
                </a:lnTo>
                <a:lnTo>
                  <a:pt x="756424" y="195800"/>
                </a:lnTo>
                <a:lnTo>
                  <a:pt x="758010" y="187856"/>
                </a:lnTo>
                <a:lnTo>
                  <a:pt x="757217" y="177927"/>
                </a:lnTo>
                <a:lnTo>
                  <a:pt x="756424" y="168793"/>
                </a:lnTo>
                <a:lnTo>
                  <a:pt x="756424" y="160055"/>
                </a:lnTo>
                <a:lnTo>
                  <a:pt x="757217" y="151318"/>
                </a:lnTo>
                <a:lnTo>
                  <a:pt x="758010" y="143772"/>
                </a:lnTo>
                <a:lnTo>
                  <a:pt x="759200" y="136226"/>
                </a:lnTo>
                <a:lnTo>
                  <a:pt x="760389" y="129474"/>
                </a:lnTo>
                <a:lnTo>
                  <a:pt x="762372" y="123119"/>
                </a:lnTo>
                <a:lnTo>
                  <a:pt x="764751" y="117162"/>
                </a:lnTo>
                <a:lnTo>
                  <a:pt x="767130" y="111602"/>
                </a:lnTo>
                <a:lnTo>
                  <a:pt x="769906" y="106836"/>
                </a:lnTo>
                <a:lnTo>
                  <a:pt x="773078" y="102070"/>
                </a:lnTo>
                <a:lnTo>
                  <a:pt x="776646" y="97701"/>
                </a:lnTo>
                <a:lnTo>
                  <a:pt x="780215" y="94127"/>
                </a:lnTo>
                <a:lnTo>
                  <a:pt x="784577" y="90552"/>
                </a:lnTo>
                <a:lnTo>
                  <a:pt x="788542" y="87772"/>
                </a:lnTo>
                <a:lnTo>
                  <a:pt x="769113" y="88169"/>
                </a:lnTo>
                <a:lnTo>
                  <a:pt x="754441" y="88567"/>
                </a:lnTo>
                <a:lnTo>
                  <a:pt x="741753" y="89361"/>
                </a:lnTo>
                <a:lnTo>
                  <a:pt x="746115" y="86978"/>
                </a:lnTo>
                <a:lnTo>
                  <a:pt x="750873" y="84198"/>
                </a:lnTo>
                <a:lnTo>
                  <a:pt x="759993" y="79035"/>
                </a:lnTo>
                <a:lnTo>
                  <a:pt x="768716" y="72283"/>
                </a:lnTo>
                <a:lnTo>
                  <a:pt x="778232" y="65531"/>
                </a:lnTo>
                <a:lnTo>
                  <a:pt x="795283" y="52425"/>
                </a:lnTo>
                <a:lnTo>
                  <a:pt x="803609" y="46468"/>
                </a:lnTo>
                <a:lnTo>
                  <a:pt x="810747" y="42099"/>
                </a:lnTo>
                <a:lnTo>
                  <a:pt x="821453" y="36936"/>
                </a:lnTo>
                <a:lnTo>
                  <a:pt x="830969" y="32567"/>
                </a:lnTo>
                <a:lnTo>
                  <a:pt x="841278" y="27801"/>
                </a:lnTo>
                <a:lnTo>
                  <a:pt x="850795" y="23829"/>
                </a:lnTo>
                <a:lnTo>
                  <a:pt x="860707" y="20255"/>
                </a:lnTo>
                <a:lnTo>
                  <a:pt x="870224" y="16681"/>
                </a:lnTo>
                <a:lnTo>
                  <a:pt x="879740" y="13900"/>
                </a:lnTo>
                <a:lnTo>
                  <a:pt x="888860" y="11518"/>
                </a:lnTo>
                <a:lnTo>
                  <a:pt x="897980" y="8737"/>
                </a:lnTo>
                <a:lnTo>
                  <a:pt x="907100" y="6752"/>
                </a:lnTo>
                <a:lnTo>
                  <a:pt x="915823" y="5163"/>
                </a:lnTo>
                <a:lnTo>
                  <a:pt x="924546" y="3177"/>
                </a:lnTo>
                <a:lnTo>
                  <a:pt x="941993" y="1191"/>
                </a:lnTo>
                <a:lnTo>
                  <a:pt x="95825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41" name="2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707438" y="1984375"/>
            <a:ext cx="28559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2" name="2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4050" y="1984375"/>
            <a:ext cx="28559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3" name="2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02785" y="5556250"/>
            <a:ext cx="3311525" cy="150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Enter title
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3281363" y="1946275"/>
            <a:ext cx="5513388" cy="3300413"/>
          </a:xfrm>
          <a:prstGeom prst="roundRect">
            <a:avLst>
              <a:gd name="adj" fmla="val 3901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Other_2"/>
          <p:cNvSpPr/>
          <p:nvPr>
            <p:custDataLst>
              <p:tags r:id="rId2"/>
            </p:custDataLst>
          </p:nvPr>
        </p:nvSpPr>
        <p:spPr>
          <a:xfrm>
            <a:off x="3614738" y="2290763"/>
            <a:ext cx="5513388" cy="4071938"/>
          </a:xfrm>
          <a:custGeom>
            <a:avLst/>
            <a:gdLst>
              <a:gd name="connsiteX0" fmla="*/ 106446 w 4557485"/>
              <a:gd name="connsiteY0" fmla="*/ 0 h 3367314"/>
              <a:gd name="connsiteX1" fmla="*/ 4451039 w 4557485"/>
              <a:gd name="connsiteY1" fmla="*/ 0 h 3367314"/>
              <a:gd name="connsiteX2" fmla="*/ 4557485 w 4557485"/>
              <a:gd name="connsiteY2" fmla="*/ 106446 h 3367314"/>
              <a:gd name="connsiteX3" fmla="*/ 4557485 w 4557485"/>
              <a:gd name="connsiteY3" fmla="*/ 2622239 h 3367314"/>
              <a:gd name="connsiteX4" fmla="*/ 4451039 w 4557485"/>
              <a:gd name="connsiteY4" fmla="*/ 2728685 h 3367314"/>
              <a:gd name="connsiteX5" fmla="*/ 3773714 w 4557485"/>
              <a:gd name="connsiteY5" fmla="*/ 2728685 h 3367314"/>
              <a:gd name="connsiteX6" fmla="*/ 3773714 w 4557485"/>
              <a:gd name="connsiteY6" fmla="*/ 3367314 h 3367314"/>
              <a:gd name="connsiteX7" fmla="*/ 3135085 w 4557485"/>
              <a:gd name="connsiteY7" fmla="*/ 2728685 h 3367314"/>
              <a:gd name="connsiteX8" fmla="*/ 106446 w 4557485"/>
              <a:gd name="connsiteY8" fmla="*/ 2728685 h 3367314"/>
              <a:gd name="connsiteX9" fmla="*/ 0 w 4557485"/>
              <a:gd name="connsiteY9" fmla="*/ 2622239 h 3367314"/>
              <a:gd name="connsiteX10" fmla="*/ 0 w 4557485"/>
              <a:gd name="connsiteY10" fmla="*/ 106446 h 3367314"/>
              <a:gd name="connsiteX11" fmla="*/ 106446 w 4557485"/>
              <a:gd name="connsiteY11" fmla="*/ 0 h 336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7485" h="3367314">
                <a:moveTo>
                  <a:pt x="106446" y="0"/>
                </a:moveTo>
                <a:lnTo>
                  <a:pt x="4451039" y="0"/>
                </a:lnTo>
                <a:cubicBezTo>
                  <a:pt x="4509828" y="0"/>
                  <a:pt x="4557485" y="47657"/>
                  <a:pt x="4557485" y="106446"/>
                </a:cubicBezTo>
                <a:lnTo>
                  <a:pt x="4557485" y="2622239"/>
                </a:lnTo>
                <a:cubicBezTo>
                  <a:pt x="4557485" y="2681028"/>
                  <a:pt x="4509828" y="2728685"/>
                  <a:pt x="4451039" y="2728685"/>
                </a:cubicBezTo>
                <a:lnTo>
                  <a:pt x="3773714" y="2728685"/>
                </a:lnTo>
                <a:lnTo>
                  <a:pt x="3773714" y="3367314"/>
                </a:lnTo>
                <a:lnTo>
                  <a:pt x="3135085" y="2728685"/>
                </a:lnTo>
                <a:lnTo>
                  <a:pt x="106446" y="2728685"/>
                </a:lnTo>
                <a:cubicBezTo>
                  <a:pt x="47657" y="2728685"/>
                  <a:pt x="0" y="2681028"/>
                  <a:pt x="0" y="2622239"/>
                </a:cubicBezTo>
                <a:lnTo>
                  <a:pt x="0" y="106446"/>
                </a:lnTo>
                <a:cubicBezTo>
                  <a:pt x="0" y="47657"/>
                  <a:pt x="47657" y="0"/>
                  <a:pt x="10644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MH_Desc_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24363" y="2727325"/>
            <a:ext cx="3967163" cy="245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Enter your text here, or paste your text here. 
</a:t>
            </a:r>
          </a:p>
        </p:txBody>
      </p:sp>
      <p:sp>
        <p:nvSpPr>
          <p:cNvPr id="16390" name="MH_Other_3"/>
          <p:cNvSpPr/>
          <p:nvPr>
            <p:custDataLst>
              <p:tags r:id="rId4"/>
            </p:custDataLst>
          </p:nvPr>
        </p:nvSpPr>
        <p:spPr>
          <a:xfrm>
            <a:off x="3906838" y="2760663"/>
            <a:ext cx="455612" cy="346075"/>
          </a:xfrm>
          <a:custGeom>
            <a:avLst/>
            <a:gdLst/>
            <a:ahLst/>
            <a:cxnLst/>
            <a:rect l="0" t="0" r="0" b="0"/>
            <a:pathLst>
              <a:path w="376733" h="285293">
                <a:moveTo>
                  <a:pt x="374295" y="1219"/>
                </a:moveTo>
                <a:cubicBezTo>
                  <a:pt x="375920" y="1219"/>
                  <a:pt x="376733" y="2032"/>
                  <a:pt x="376733" y="3657"/>
                </a:cubicBezTo>
                <a:cubicBezTo>
                  <a:pt x="376733" y="6096"/>
                  <a:pt x="374295" y="10566"/>
                  <a:pt x="369418" y="17069"/>
                </a:cubicBezTo>
                <a:cubicBezTo>
                  <a:pt x="353975" y="36576"/>
                  <a:pt x="342392" y="58725"/>
                  <a:pt x="334671" y="83515"/>
                </a:cubicBezTo>
                <a:cubicBezTo>
                  <a:pt x="326949" y="108305"/>
                  <a:pt x="323088" y="129235"/>
                  <a:pt x="323088" y="146304"/>
                </a:cubicBezTo>
                <a:cubicBezTo>
                  <a:pt x="323088" y="163373"/>
                  <a:pt x="328778" y="186131"/>
                  <a:pt x="340157" y="214579"/>
                </a:cubicBezTo>
                <a:cubicBezTo>
                  <a:pt x="343408" y="221894"/>
                  <a:pt x="345034" y="229819"/>
                  <a:pt x="345034" y="238353"/>
                </a:cubicBezTo>
                <a:cubicBezTo>
                  <a:pt x="345034" y="246888"/>
                  <a:pt x="336703" y="255422"/>
                  <a:pt x="320040" y="263957"/>
                </a:cubicBezTo>
                <a:cubicBezTo>
                  <a:pt x="303378" y="272491"/>
                  <a:pt x="287732" y="276758"/>
                  <a:pt x="273101" y="276758"/>
                </a:cubicBezTo>
                <a:cubicBezTo>
                  <a:pt x="258471" y="276758"/>
                  <a:pt x="243434" y="272288"/>
                  <a:pt x="227991" y="263347"/>
                </a:cubicBezTo>
                <a:cubicBezTo>
                  <a:pt x="212548" y="254406"/>
                  <a:pt x="204826" y="237541"/>
                  <a:pt x="204826" y="212750"/>
                </a:cubicBezTo>
                <a:cubicBezTo>
                  <a:pt x="204826" y="187960"/>
                  <a:pt x="213564" y="158089"/>
                  <a:pt x="231039" y="123139"/>
                </a:cubicBezTo>
                <a:cubicBezTo>
                  <a:pt x="248514" y="88189"/>
                  <a:pt x="274930" y="59131"/>
                  <a:pt x="310287" y="35966"/>
                </a:cubicBezTo>
                <a:cubicBezTo>
                  <a:pt x="345644" y="12801"/>
                  <a:pt x="366980" y="1219"/>
                  <a:pt x="374295" y="1219"/>
                </a:cubicBezTo>
                <a:close/>
                <a:moveTo>
                  <a:pt x="235916" y="0"/>
                </a:moveTo>
                <a:cubicBezTo>
                  <a:pt x="240386" y="0"/>
                  <a:pt x="242621" y="813"/>
                  <a:pt x="242621" y="2438"/>
                </a:cubicBezTo>
                <a:cubicBezTo>
                  <a:pt x="242621" y="4877"/>
                  <a:pt x="239370" y="8941"/>
                  <a:pt x="232868" y="14630"/>
                </a:cubicBezTo>
                <a:cubicBezTo>
                  <a:pt x="199543" y="42265"/>
                  <a:pt x="175159" y="71120"/>
                  <a:pt x="159716" y="101193"/>
                </a:cubicBezTo>
                <a:cubicBezTo>
                  <a:pt x="144272" y="131267"/>
                  <a:pt x="136551" y="156057"/>
                  <a:pt x="136551" y="175565"/>
                </a:cubicBezTo>
                <a:cubicBezTo>
                  <a:pt x="136551" y="195072"/>
                  <a:pt x="137973" y="209702"/>
                  <a:pt x="140818" y="219456"/>
                </a:cubicBezTo>
                <a:cubicBezTo>
                  <a:pt x="143663" y="229209"/>
                  <a:pt x="145085" y="236118"/>
                  <a:pt x="145085" y="240182"/>
                </a:cubicBezTo>
                <a:cubicBezTo>
                  <a:pt x="145085" y="253187"/>
                  <a:pt x="137160" y="263957"/>
                  <a:pt x="121311" y="272491"/>
                </a:cubicBezTo>
                <a:cubicBezTo>
                  <a:pt x="105461" y="281025"/>
                  <a:pt x="90831" y="285293"/>
                  <a:pt x="77420" y="285293"/>
                </a:cubicBezTo>
                <a:cubicBezTo>
                  <a:pt x="64008" y="285293"/>
                  <a:pt x="47752" y="279400"/>
                  <a:pt x="28652" y="267614"/>
                </a:cubicBezTo>
                <a:cubicBezTo>
                  <a:pt x="9551" y="255829"/>
                  <a:pt x="0" y="238557"/>
                  <a:pt x="0" y="215798"/>
                </a:cubicBezTo>
                <a:cubicBezTo>
                  <a:pt x="0" y="202793"/>
                  <a:pt x="3658" y="189585"/>
                  <a:pt x="10973" y="176174"/>
                </a:cubicBezTo>
                <a:cubicBezTo>
                  <a:pt x="18288" y="162763"/>
                  <a:pt x="32716" y="142849"/>
                  <a:pt x="54255" y="116433"/>
                </a:cubicBezTo>
                <a:cubicBezTo>
                  <a:pt x="75794" y="90017"/>
                  <a:pt x="98959" y="67869"/>
                  <a:pt x="123749" y="49987"/>
                </a:cubicBezTo>
                <a:cubicBezTo>
                  <a:pt x="148540" y="32105"/>
                  <a:pt x="172314" y="19304"/>
                  <a:pt x="195072" y="11582"/>
                </a:cubicBezTo>
                <a:cubicBezTo>
                  <a:pt x="217831" y="3861"/>
                  <a:pt x="231445" y="0"/>
                  <a:pt x="235916" y="0"/>
                </a:cubicBezTo>
                <a:close/>
              </a:path>
            </a:pathLst>
          </a:custGeom>
          <a:solidFill>
            <a:srgbClr val="808080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16391" name="MH_Other_4"/>
          <p:cNvSpPr/>
          <p:nvPr>
            <p:custDataLst>
              <p:tags r:id="rId5"/>
            </p:custDataLst>
          </p:nvPr>
        </p:nvSpPr>
        <p:spPr>
          <a:xfrm rot="10800000">
            <a:off x="8308975" y="4852988"/>
            <a:ext cx="454025" cy="344487"/>
          </a:xfrm>
          <a:custGeom>
            <a:avLst/>
            <a:gdLst/>
            <a:ahLst/>
            <a:cxnLst/>
            <a:rect l="0" t="0" r="0" b="0"/>
            <a:pathLst>
              <a:path w="376733" h="285293">
                <a:moveTo>
                  <a:pt x="374295" y="1219"/>
                </a:moveTo>
                <a:cubicBezTo>
                  <a:pt x="375920" y="1219"/>
                  <a:pt x="376733" y="2032"/>
                  <a:pt x="376733" y="3657"/>
                </a:cubicBezTo>
                <a:cubicBezTo>
                  <a:pt x="376733" y="6096"/>
                  <a:pt x="374295" y="10566"/>
                  <a:pt x="369418" y="17069"/>
                </a:cubicBezTo>
                <a:cubicBezTo>
                  <a:pt x="353975" y="36576"/>
                  <a:pt x="342392" y="58725"/>
                  <a:pt x="334671" y="83515"/>
                </a:cubicBezTo>
                <a:cubicBezTo>
                  <a:pt x="326949" y="108305"/>
                  <a:pt x="323088" y="129235"/>
                  <a:pt x="323088" y="146304"/>
                </a:cubicBezTo>
                <a:cubicBezTo>
                  <a:pt x="323088" y="163373"/>
                  <a:pt x="328778" y="186131"/>
                  <a:pt x="340157" y="214579"/>
                </a:cubicBezTo>
                <a:cubicBezTo>
                  <a:pt x="343408" y="221894"/>
                  <a:pt x="345034" y="229819"/>
                  <a:pt x="345034" y="238353"/>
                </a:cubicBezTo>
                <a:cubicBezTo>
                  <a:pt x="345034" y="246888"/>
                  <a:pt x="336703" y="255422"/>
                  <a:pt x="320040" y="263957"/>
                </a:cubicBezTo>
                <a:cubicBezTo>
                  <a:pt x="303378" y="272491"/>
                  <a:pt x="287732" y="276758"/>
                  <a:pt x="273101" y="276758"/>
                </a:cubicBezTo>
                <a:cubicBezTo>
                  <a:pt x="258471" y="276758"/>
                  <a:pt x="243434" y="272288"/>
                  <a:pt x="227991" y="263347"/>
                </a:cubicBezTo>
                <a:cubicBezTo>
                  <a:pt x="212548" y="254406"/>
                  <a:pt x="204826" y="237541"/>
                  <a:pt x="204826" y="212750"/>
                </a:cubicBezTo>
                <a:cubicBezTo>
                  <a:pt x="204826" y="187960"/>
                  <a:pt x="213564" y="158089"/>
                  <a:pt x="231039" y="123139"/>
                </a:cubicBezTo>
                <a:cubicBezTo>
                  <a:pt x="248514" y="88189"/>
                  <a:pt x="274930" y="59131"/>
                  <a:pt x="310287" y="35966"/>
                </a:cubicBezTo>
                <a:cubicBezTo>
                  <a:pt x="345644" y="12801"/>
                  <a:pt x="366980" y="1219"/>
                  <a:pt x="374295" y="1219"/>
                </a:cubicBezTo>
                <a:close/>
                <a:moveTo>
                  <a:pt x="235916" y="0"/>
                </a:moveTo>
                <a:cubicBezTo>
                  <a:pt x="240386" y="0"/>
                  <a:pt x="242621" y="813"/>
                  <a:pt x="242621" y="2438"/>
                </a:cubicBezTo>
                <a:cubicBezTo>
                  <a:pt x="242621" y="4877"/>
                  <a:pt x="239370" y="8941"/>
                  <a:pt x="232868" y="14630"/>
                </a:cubicBezTo>
                <a:cubicBezTo>
                  <a:pt x="199543" y="42265"/>
                  <a:pt x="175159" y="71120"/>
                  <a:pt x="159716" y="101193"/>
                </a:cubicBezTo>
                <a:cubicBezTo>
                  <a:pt x="144272" y="131267"/>
                  <a:pt x="136551" y="156057"/>
                  <a:pt x="136551" y="175565"/>
                </a:cubicBezTo>
                <a:cubicBezTo>
                  <a:pt x="136551" y="195072"/>
                  <a:pt x="137973" y="209702"/>
                  <a:pt x="140818" y="219456"/>
                </a:cubicBezTo>
                <a:cubicBezTo>
                  <a:pt x="143663" y="229209"/>
                  <a:pt x="145085" y="236118"/>
                  <a:pt x="145085" y="240182"/>
                </a:cubicBezTo>
                <a:cubicBezTo>
                  <a:pt x="145085" y="253187"/>
                  <a:pt x="137160" y="263957"/>
                  <a:pt x="121311" y="272491"/>
                </a:cubicBezTo>
                <a:cubicBezTo>
                  <a:pt x="105461" y="281025"/>
                  <a:pt x="90831" y="285293"/>
                  <a:pt x="77420" y="285293"/>
                </a:cubicBezTo>
                <a:cubicBezTo>
                  <a:pt x="64008" y="285293"/>
                  <a:pt x="47752" y="279400"/>
                  <a:pt x="28652" y="267614"/>
                </a:cubicBezTo>
                <a:cubicBezTo>
                  <a:pt x="9551" y="255829"/>
                  <a:pt x="0" y="238557"/>
                  <a:pt x="0" y="215798"/>
                </a:cubicBezTo>
                <a:cubicBezTo>
                  <a:pt x="0" y="202793"/>
                  <a:pt x="3658" y="189585"/>
                  <a:pt x="10973" y="176174"/>
                </a:cubicBezTo>
                <a:cubicBezTo>
                  <a:pt x="18288" y="162763"/>
                  <a:pt x="32716" y="142849"/>
                  <a:pt x="54255" y="116433"/>
                </a:cubicBezTo>
                <a:cubicBezTo>
                  <a:pt x="75794" y="90017"/>
                  <a:pt x="98959" y="67869"/>
                  <a:pt x="123749" y="49987"/>
                </a:cubicBezTo>
                <a:cubicBezTo>
                  <a:pt x="148540" y="32105"/>
                  <a:pt x="172314" y="19304"/>
                  <a:pt x="195072" y="11582"/>
                </a:cubicBezTo>
                <a:cubicBezTo>
                  <a:pt x="217831" y="3861"/>
                  <a:pt x="231445" y="0"/>
                  <a:pt x="235916" y="0"/>
                </a:cubicBezTo>
                <a:close/>
              </a:path>
            </a:pathLst>
          </a:custGeom>
          <a:solidFill>
            <a:srgbClr val="808080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H_SubTitle_2"/>
          <p:cNvSpPr/>
          <p:nvPr>
            <p:custDataLst>
              <p:tags r:id="rId2"/>
            </p:custDataLst>
          </p:nvPr>
        </p:nvSpPr>
        <p:spPr>
          <a:xfrm>
            <a:off x="3260725" y="2906713"/>
            <a:ext cx="2735263" cy="2208213"/>
          </a:xfrm>
          <a:custGeom>
            <a:avLst/>
            <a:gdLst>
              <a:gd name="connsiteX0" fmla="*/ 889764 w 2735975"/>
              <a:gd name="connsiteY0" fmla="*/ 706 h 2207088"/>
              <a:gd name="connsiteX1" fmla="*/ 2416119 w 2735975"/>
              <a:gd name="connsiteY1" fmla="*/ 1226346 h 2207088"/>
              <a:gd name="connsiteX2" fmla="*/ 2417506 w 2735975"/>
              <a:gd name="connsiteY2" fmla="*/ 1234754 h 2207088"/>
              <a:gd name="connsiteX3" fmla="*/ 2735975 w 2735975"/>
              <a:gd name="connsiteY3" fmla="*/ 1268018 h 2207088"/>
              <a:gd name="connsiteX4" fmla="*/ 2402132 w 2735975"/>
              <a:gd name="connsiteY4" fmla="*/ 1435805 h 2207088"/>
              <a:gd name="connsiteX5" fmla="*/ 1438627 w 2735975"/>
              <a:gd name="connsiteY5" fmla="*/ 2178893 h 2207088"/>
              <a:gd name="connsiteX6" fmla="*/ 55398 w 2735975"/>
              <a:gd name="connsiteY6" fmla="*/ 1641286 h 2207088"/>
              <a:gd name="connsiteX7" fmla="*/ 780493 w 2735975"/>
              <a:gd name="connsiteY7" fmla="*/ 19742 h 2207088"/>
              <a:gd name="connsiteX8" fmla="*/ 889764 w 2735975"/>
              <a:gd name="connsiteY8" fmla="*/ 706 h 220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5975" h="2207088">
                <a:moveTo>
                  <a:pt x="889764" y="706"/>
                </a:moveTo>
                <a:cubicBezTo>
                  <a:pt x="1456942" y="-29026"/>
                  <a:pt x="2313286" y="888979"/>
                  <a:pt x="2416119" y="1226346"/>
                </a:cubicBezTo>
                <a:cubicBezTo>
                  <a:pt x="2416942" y="1229045"/>
                  <a:pt x="2417720" y="1231754"/>
                  <a:pt x="2417506" y="1234754"/>
                </a:cubicBezTo>
                <a:lnTo>
                  <a:pt x="2735975" y="1268018"/>
                </a:lnTo>
                <a:lnTo>
                  <a:pt x="2402132" y="1435805"/>
                </a:lnTo>
                <a:cubicBezTo>
                  <a:pt x="2282705" y="1762086"/>
                  <a:pt x="1760308" y="2122352"/>
                  <a:pt x="1438627" y="2178893"/>
                </a:cubicBezTo>
                <a:cubicBezTo>
                  <a:pt x="1045174" y="2248050"/>
                  <a:pt x="255796" y="2231179"/>
                  <a:pt x="55398" y="1641286"/>
                </a:cubicBezTo>
                <a:cubicBezTo>
                  <a:pt x="-145002" y="1051392"/>
                  <a:pt x="221573" y="193492"/>
                  <a:pt x="780493" y="19742"/>
                </a:cubicBezTo>
                <a:cubicBezTo>
                  <a:pt x="815426" y="8883"/>
                  <a:pt x="851952" y="2688"/>
                  <a:pt x="889764" y="706"/>
                </a:cubicBezTo>
                <a:close/>
              </a:path>
            </a:pathLst>
          </a:custGeom>
          <a:solidFill>
            <a:srgbClr val="000000"/>
          </a:solidFill>
          <a:ln w="76200" cap="flat" cmpd="sng" algn="ctr">
            <a:solidFill>
              <a:srgbClr val="FFFFFF"/>
            </a:solidFill>
            <a:prstDash val="solid"/>
          </a:ln>
          <a:effectLst>
            <a:outerShdw blurRad="254000" sx="102000" sy="102000" algn="ctr" rotWithShape="0">
              <a:prstClr val="black">
                <a:alpha val="24000"/>
              </a:prstClr>
            </a:outerShdw>
          </a:effectLst>
        </p:spPr>
        <p:txBody>
          <a:bodyPr lIns="144000" tIns="144000" rIns="648000" bIns="144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Arial" panose="020B0604020202020204" pitchFamily="34" charset="0"/>
              </a:rPr>
              <a:t>Enter title
</a:t>
            </a:r>
          </a:p>
        </p:txBody>
      </p:sp>
      <p:sp>
        <p:nvSpPr>
          <p:cNvPr id="16" name="MH_SubTitle_1"/>
          <p:cNvSpPr/>
          <p:nvPr>
            <p:custDataLst>
              <p:tags r:id="rId3"/>
            </p:custDataLst>
          </p:nvPr>
        </p:nvSpPr>
        <p:spPr>
          <a:xfrm>
            <a:off x="4946650" y="1714500"/>
            <a:ext cx="2657475" cy="2265363"/>
          </a:xfrm>
          <a:custGeom>
            <a:avLst/>
            <a:gdLst/>
            <a:ahLst/>
            <a:cxnLst/>
            <a:rect l="l" t="t" r="r" b="b"/>
            <a:pathLst>
              <a:path w="3463470" h="3831342">
                <a:moveTo>
                  <a:pt x="1889309" y="419"/>
                </a:moveTo>
                <a:cubicBezTo>
                  <a:pt x="2651670" y="-25411"/>
                  <a:pt x="3463470" y="1149223"/>
                  <a:pt x="3463470" y="2203099"/>
                </a:cubicBezTo>
                <a:cubicBezTo>
                  <a:pt x="3463470" y="3256975"/>
                  <a:pt x="2496686" y="3713521"/>
                  <a:pt x="1982298" y="3816843"/>
                </a:cubicBezTo>
                <a:cubicBezTo>
                  <a:pt x="1561743" y="3901318"/>
                  <a:pt x="766270" y="3608532"/>
                  <a:pt x="482184" y="3150910"/>
                </a:cubicBezTo>
                <a:lnTo>
                  <a:pt x="0" y="3063821"/>
                </a:lnTo>
                <a:lnTo>
                  <a:pt x="378954" y="2837254"/>
                </a:lnTo>
                <a:cubicBezTo>
                  <a:pt x="377433" y="2832565"/>
                  <a:pt x="377257" y="2827803"/>
                  <a:pt x="377141" y="2823031"/>
                </a:cubicBezTo>
                <a:cubicBezTo>
                  <a:pt x="361643" y="2186961"/>
                  <a:pt x="1126948" y="26249"/>
                  <a:pt x="1889309" y="419"/>
                </a:cubicBezTo>
                <a:close/>
              </a:path>
            </a:pathLst>
          </a:custGeom>
          <a:solidFill>
            <a:srgbClr val="000000"/>
          </a:solidFill>
          <a:ln w="76200" cap="flat" cmpd="sng" algn="ctr">
            <a:solidFill>
              <a:srgbClr val="FFFFFF"/>
            </a:solidFill>
            <a:prstDash val="solid"/>
          </a:ln>
          <a:effectLst>
            <a:outerShdw blurRad="254000" sx="102000" sy="102000" algn="ctr" rotWithShape="0">
              <a:prstClr val="black">
                <a:alpha val="24000"/>
              </a:prstClr>
            </a:outerShdw>
          </a:effectLst>
        </p:spPr>
        <p:txBody>
          <a:bodyPr lIns="648000" tIns="144000" rIns="144000" bIns="144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Arial" panose="020B0604020202020204" pitchFamily="34" charset="0"/>
              </a:rPr>
              <a:t>Enter title
</a:t>
            </a:r>
          </a:p>
        </p:txBody>
      </p:sp>
      <p:sp>
        <p:nvSpPr>
          <p:cNvPr id="29" name="MH_SubTitle_3"/>
          <p:cNvSpPr/>
          <p:nvPr>
            <p:custDataLst>
              <p:tags r:id="rId4"/>
            </p:custDataLst>
          </p:nvPr>
        </p:nvSpPr>
        <p:spPr>
          <a:xfrm>
            <a:off x="5121275" y="3976688"/>
            <a:ext cx="2719388" cy="2184400"/>
          </a:xfrm>
          <a:custGeom>
            <a:avLst/>
            <a:gdLst>
              <a:gd name="connsiteX0" fmla="*/ 1891641 w 2719440"/>
              <a:gd name="connsiteY0" fmla="*/ 9 h 2184009"/>
              <a:gd name="connsiteX1" fmla="*/ 2113745 w 2719440"/>
              <a:gd name="connsiteY1" fmla="*/ 44997 h 2184009"/>
              <a:gd name="connsiteX2" fmla="*/ 2599763 w 2719440"/>
              <a:gd name="connsiteY2" fmla="*/ 1753491 h 2184009"/>
              <a:gd name="connsiteX3" fmla="*/ 1153921 w 2719440"/>
              <a:gd name="connsiteY3" fmla="*/ 2087987 h 2184009"/>
              <a:gd name="connsiteX4" fmla="*/ 306450 w 2719440"/>
              <a:gd name="connsiteY4" fmla="*/ 1214881 h 2184009"/>
              <a:gd name="connsiteX5" fmla="*/ 0 w 2719440"/>
              <a:gd name="connsiteY5" fmla="*/ 1001125 h 2184009"/>
              <a:gd name="connsiteX6" fmla="*/ 319954 w 2719440"/>
              <a:gd name="connsiteY6" fmla="*/ 1013697 h 2184009"/>
              <a:gd name="connsiteX7" fmla="*/ 322528 w 2719440"/>
              <a:gd name="connsiteY7" fmla="*/ 1005573 h 2184009"/>
              <a:gd name="connsiteX8" fmla="*/ 1891641 w 2719440"/>
              <a:gd name="connsiteY8" fmla="*/ 9 h 218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9440" h="2184009">
                <a:moveTo>
                  <a:pt x="1891641" y="9"/>
                </a:moveTo>
                <a:cubicBezTo>
                  <a:pt x="1972677" y="-398"/>
                  <a:pt x="2047699" y="13521"/>
                  <a:pt x="2113745" y="44997"/>
                </a:cubicBezTo>
                <a:cubicBezTo>
                  <a:pt x="2642112" y="296808"/>
                  <a:pt x="2882374" y="1198275"/>
                  <a:pt x="2599763" y="1753491"/>
                </a:cubicBezTo>
                <a:cubicBezTo>
                  <a:pt x="2317152" y="2308707"/>
                  <a:pt x="1533460" y="2212640"/>
                  <a:pt x="1153921" y="2087987"/>
                </a:cubicBezTo>
                <a:cubicBezTo>
                  <a:pt x="843616" y="1986074"/>
                  <a:pt x="378042" y="1554877"/>
                  <a:pt x="306450" y="1214881"/>
                </a:cubicBezTo>
                <a:lnTo>
                  <a:pt x="0" y="1001125"/>
                </a:lnTo>
                <a:lnTo>
                  <a:pt x="319954" y="1013697"/>
                </a:lnTo>
                <a:cubicBezTo>
                  <a:pt x="320171" y="1010697"/>
                  <a:pt x="321328" y="1008127"/>
                  <a:pt x="322528" y="1005573"/>
                </a:cubicBezTo>
                <a:cubicBezTo>
                  <a:pt x="462502" y="707637"/>
                  <a:pt x="1324391" y="2855"/>
                  <a:pt x="1891641" y="9"/>
                </a:cubicBezTo>
                <a:close/>
              </a:path>
            </a:pathLst>
          </a:custGeom>
          <a:solidFill>
            <a:srgbClr val="000000"/>
          </a:solidFill>
          <a:ln w="76200" cap="flat" cmpd="sng" algn="ctr">
            <a:solidFill>
              <a:srgbClr val="FFFFFF"/>
            </a:solidFill>
            <a:prstDash val="solid"/>
          </a:ln>
          <a:effectLst>
            <a:outerShdw blurRad="254000" sx="102000" sy="102000" algn="ctr" rotWithShape="0">
              <a:prstClr val="black">
                <a:alpha val="24000"/>
              </a:prstClr>
            </a:outerShdw>
          </a:effectLst>
        </p:spPr>
        <p:txBody>
          <a:bodyPr lIns="648000" tIns="144000" rIns="144000" bIns="144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Arial" panose="020B0604020202020204" pitchFamily="34" charset="0"/>
              </a:rPr>
              <a:t>Enter title
</a:t>
            </a:r>
          </a:p>
        </p:txBody>
      </p:sp>
      <p:sp>
        <p:nvSpPr>
          <p:cNvPr id="17413" name="MH_PageTitle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LOREM IPSUM DOLOR</a:t>
            </a:r>
            <a:endParaRPr lang="zh-CN" altLang="en-US" dirty="0"/>
          </a:p>
        </p:txBody>
      </p:sp>
      <p:sp>
        <p:nvSpPr>
          <p:cNvPr id="10" name="2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850188" y="1898650"/>
            <a:ext cx="3579813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1" name="2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307388" y="4410075"/>
            <a:ext cx="35798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2" name="2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66750" y="2293938"/>
            <a:ext cx="2347913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459" name="文本框 4"/>
          <p:cNvSpPr txBox="1"/>
          <p:nvPr>
            <p:custDataLst>
              <p:tags r:id="rId3"/>
            </p:custDataLst>
          </p:nvPr>
        </p:nvSpPr>
        <p:spPr>
          <a:xfrm>
            <a:off x="2014538" y="2168525"/>
            <a:ext cx="8166100" cy="24415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9600" dirty="0">
                <a:solidFill>
                  <a:srgbClr val="FBFBFB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THANK YOU</a:t>
            </a:r>
            <a:endParaRPr lang="zh-CN" altLang="en-US" sz="9600" dirty="0">
              <a:solidFill>
                <a:srgbClr val="FBFBFB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4"/>
            </p:custDataLst>
          </p:nvPr>
        </p:nvSpPr>
        <p:spPr>
          <a:xfrm rot="699482">
            <a:off x="8721725" y="2024063"/>
            <a:ext cx="936625" cy="928688"/>
          </a:xfrm>
          <a:custGeom>
            <a:avLst/>
            <a:gdLst>
              <a:gd name="connsiteX0" fmla="*/ 266700 w 533400"/>
              <a:gd name="connsiteY0" fmla="*/ 0 h 485776"/>
              <a:gd name="connsiteX1" fmla="*/ 533400 w 533400"/>
              <a:gd name="connsiteY1" fmla="*/ 219076 h 485776"/>
              <a:gd name="connsiteX2" fmla="*/ 266700 w 533400"/>
              <a:gd name="connsiteY2" fmla="*/ 438152 h 485776"/>
              <a:gd name="connsiteX3" fmla="*/ 226318 w 533400"/>
              <a:gd name="connsiteY3" fmla="*/ 434808 h 485776"/>
              <a:gd name="connsiteX4" fmla="*/ 228600 w 533400"/>
              <a:gd name="connsiteY4" fmla="*/ 435769 h 485776"/>
              <a:gd name="connsiteX5" fmla="*/ 154781 w 533400"/>
              <a:gd name="connsiteY5" fmla="*/ 485776 h 485776"/>
              <a:gd name="connsiteX6" fmla="*/ 140129 w 533400"/>
              <a:gd name="connsiteY6" fmla="*/ 408331 h 485776"/>
              <a:gd name="connsiteX7" fmla="*/ 78115 w 533400"/>
              <a:gd name="connsiteY7" fmla="*/ 373986 h 485776"/>
              <a:gd name="connsiteX8" fmla="*/ 0 w 533400"/>
              <a:gd name="connsiteY8" fmla="*/ 219076 h 485776"/>
              <a:gd name="connsiteX9" fmla="*/ 266700 w 533400"/>
              <a:gd name="connsiteY9" fmla="*/ 0 h 485776"/>
              <a:gd name="connsiteX0-1" fmla="*/ 266700 w 533400"/>
              <a:gd name="connsiteY0-2" fmla="*/ 0 h 485776"/>
              <a:gd name="connsiteX1-3" fmla="*/ 533400 w 533400"/>
              <a:gd name="connsiteY1-4" fmla="*/ 219076 h 485776"/>
              <a:gd name="connsiteX2-5" fmla="*/ 266700 w 533400"/>
              <a:gd name="connsiteY2-6" fmla="*/ 438152 h 485776"/>
              <a:gd name="connsiteX3-7" fmla="*/ 226318 w 533400"/>
              <a:gd name="connsiteY3-8" fmla="*/ 434808 h 485776"/>
              <a:gd name="connsiteX4-9" fmla="*/ 228600 w 533400"/>
              <a:gd name="connsiteY4-10" fmla="*/ 435769 h 485776"/>
              <a:gd name="connsiteX5-11" fmla="*/ 154781 w 533400"/>
              <a:gd name="connsiteY5-12" fmla="*/ 485776 h 485776"/>
              <a:gd name="connsiteX6-13" fmla="*/ 140129 w 533400"/>
              <a:gd name="connsiteY6-14" fmla="*/ 408331 h 485776"/>
              <a:gd name="connsiteX7-15" fmla="*/ 78115 w 533400"/>
              <a:gd name="connsiteY7-16" fmla="*/ 373986 h 485776"/>
              <a:gd name="connsiteX8-17" fmla="*/ 0 w 533400"/>
              <a:gd name="connsiteY8-18" fmla="*/ 219076 h 485776"/>
              <a:gd name="connsiteX9-19" fmla="*/ 266700 w 533400"/>
              <a:gd name="connsiteY9-20" fmla="*/ 0 h 485776"/>
              <a:gd name="connsiteX0-21" fmla="*/ 266700 w 533400"/>
              <a:gd name="connsiteY0-22" fmla="*/ 0 h 485776"/>
              <a:gd name="connsiteX1-23" fmla="*/ 533400 w 533400"/>
              <a:gd name="connsiteY1-24" fmla="*/ 219076 h 485776"/>
              <a:gd name="connsiteX2-25" fmla="*/ 266700 w 533400"/>
              <a:gd name="connsiteY2-26" fmla="*/ 438152 h 485776"/>
              <a:gd name="connsiteX3-27" fmla="*/ 226318 w 533400"/>
              <a:gd name="connsiteY3-28" fmla="*/ 434808 h 485776"/>
              <a:gd name="connsiteX4-29" fmla="*/ 228600 w 533400"/>
              <a:gd name="connsiteY4-30" fmla="*/ 435769 h 485776"/>
              <a:gd name="connsiteX5-31" fmla="*/ 154781 w 533400"/>
              <a:gd name="connsiteY5-32" fmla="*/ 485776 h 485776"/>
              <a:gd name="connsiteX6-33" fmla="*/ 140129 w 533400"/>
              <a:gd name="connsiteY6-34" fmla="*/ 408331 h 485776"/>
              <a:gd name="connsiteX7-35" fmla="*/ 78115 w 533400"/>
              <a:gd name="connsiteY7-36" fmla="*/ 373986 h 485776"/>
              <a:gd name="connsiteX8-37" fmla="*/ 0 w 533400"/>
              <a:gd name="connsiteY8-38" fmla="*/ 219076 h 485776"/>
              <a:gd name="connsiteX9-39" fmla="*/ 266700 w 533400"/>
              <a:gd name="connsiteY9-40" fmla="*/ 0 h 4857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533400" h="485776">
                <a:moveTo>
                  <a:pt x="266700" y="0"/>
                </a:moveTo>
                <a:cubicBezTo>
                  <a:pt x="413994" y="0"/>
                  <a:pt x="533400" y="98084"/>
                  <a:pt x="533400" y="219076"/>
                </a:cubicBezTo>
                <a:cubicBezTo>
                  <a:pt x="533400" y="340068"/>
                  <a:pt x="413994" y="438152"/>
                  <a:pt x="266700" y="438152"/>
                </a:cubicBezTo>
                <a:lnTo>
                  <a:pt x="226318" y="434808"/>
                </a:lnTo>
                <a:lnTo>
                  <a:pt x="228600" y="435769"/>
                </a:lnTo>
                <a:cubicBezTo>
                  <a:pt x="203994" y="452438"/>
                  <a:pt x="203476" y="475989"/>
                  <a:pt x="154781" y="485776"/>
                </a:cubicBezTo>
                <a:cubicBezTo>
                  <a:pt x="163662" y="453078"/>
                  <a:pt x="145013" y="434146"/>
                  <a:pt x="140129" y="408331"/>
                </a:cubicBezTo>
                <a:lnTo>
                  <a:pt x="78115" y="373986"/>
                </a:lnTo>
                <a:cubicBezTo>
                  <a:pt x="29851" y="334341"/>
                  <a:pt x="0" y="279572"/>
                  <a:pt x="0" y="219076"/>
                </a:cubicBezTo>
                <a:cubicBezTo>
                  <a:pt x="0" y="98084"/>
                  <a:pt x="119406" y="0"/>
                  <a:pt x="2667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1B71-27D6-4046-9775-8D9F22B025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Title: “Temporal Cycle consistency: </a:t>
            </a:r>
            <a:r>
              <a:rPr lang="en-US" sz="3600" b="0" dirty="0"/>
              <a:t>for a video to video translation</a:t>
            </a:r>
            <a:r>
              <a:rPr lang="en-US" sz="3600" dirty="0"/>
              <a:t>.” </a:t>
            </a:r>
            <a:br>
              <a:rPr lang="en-US" sz="3600" dirty="0"/>
            </a:br>
            <a:r>
              <a:rPr lang="en-US" sz="2800" dirty="0"/>
              <a:t>MSc Thesis presentation.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6CA278-7F32-4F5C-A03E-DC46EDF174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600" b="1" dirty="0"/>
              <a:t>Kirubel Abebe </a:t>
            </a:r>
            <a:r>
              <a:rPr lang="en-US" sz="1600" b="1" dirty="0" err="1"/>
              <a:t>Senbeto</a:t>
            </a:r>
            <a:endParaRPr lang="en-US" sz="1600" b="1" dirty="0"/>
          </a:p>
          <a:p>
            <a:r>
              <a:rPr lang="en-US" sz="1600" b="1" dirty="0"/>
              <a:t>Prof. Yun Koo Chung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755A6-90A2-43EB-AA47-C1888E1D5644}"/>
              </a:ext>
            </a:extLst>
          </p:cNvPr>
          <p:cNvSpPr txBox="1"/>
          <p:nvPr/>
        </p:nvSpPr>
        <p:spPr>
          <a:xfrm>
            <a:off x="1389465" y="1869514"/>
            <a:ext cx="10892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MSc Thesis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712799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7396-FEE5-4089-826D-B9E27A16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57CAE-83CD-4866-9847-8163AB9A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45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067142-7913-494A-9FE0-E184D17E4A06}"/>
              </a:ext>
            </a:extLst>
          </p:cNvPr>
          <p:cNvSpPr/>
          <p:nvPr/>
        </p:nvSpPr>
        <p:spPr>
          <a:xfrm>
            <a:off x="152400" y="1412935"/>
            <a:ext cx="4618065" cy="476893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Outlines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cap="none" dirty="0"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  <a:endParaRPr lang="en-US" sz="2800" cap="none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Literature review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Methodology</a:t>
            </a:r>
            <a:endParaRPr lang="en-US" sz="2800" cap="none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Proposed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Result, and Discussion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Conclusion &amp; future work</a:t>
            </a:r>
            <a:endParaRPr lang="en-US" sz="2800" cap="none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448D4A3-C092-46D0-B64C-620B3CBF0FE9}"/>
              </a:ext>
            </a:extLst>
          </p:cNvPr>
          <p:cNvSpPr txBox="1">
            <a:spLocks/>
          </p:cNvSpPr>
          <p:nvPr/>
        </p:nvSpPr>
        <p:spPr bwMode="blackGray">
          <a:xfrm>
            <a:off x="5474678" y="2647012"/>
            <a:ext cx="6193582" cy="187202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Temporal Cycle consistency:</a:t>
            </a:r>
            <a:endParaRPr lang="en-US" sz="4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A97ABF98-5EC6-4010-AC59-578EB40AC5C2}"/>
              </a:ext>
            </a:extLst>
          </p:cNvPr>
          <p:cNvSpPr txBox="1">
            <a:spLocks/>
          </p:cNvSpPr>
          <p:nvPr/>
        </p:nvSpPr>
        <p:spPr>
          <a:xfrm>
            <a:off x="5667694" y="3047310"/>
            <a:ext cx="4950937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 a video to video translation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allpaper ID: 235367 / busy city highway night time traffic at  intersection, highway intersection at night time 4k wallpaper">
            <a:extLst>
              <a:ext uri="{FF2B5EF4-FFF2-40B4-BE49-F238E27FC236}">
                <a16:creationId xmlns:a16="http://schemas.microsoft.com/office/drawing/2014/main" id="{DE3FD3E8-46E1-466C-9932-C3FCFC12A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671" y="490684"/>
            <a:ext cx="6554130" cy="345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ct 12,2015:4k Nighttime Traffic in Stock Footage Video (100% Royalty-free)  13600571 | Shutterstock">
            <a:extLst>
              <a:ext uri="{FF2B5EF4-FFF2-40B4-BE49-F238E27FC236}">
                <a16:creationId xmlns:a16="http://schemas.microsoft.com/office/drawing/2014/main" id="{17B77F24-86CB-465F-8AFA-A96E5D02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555" y="1404223"/>
            <a:ext cx="6554130" cy="345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umbai Traffic in Night Time Stock Footage Video (100% Royalty-free)  6025649 | Shutterstock">
            <a:extLst>
              <a:ext uri="{FF2B5EF4-FFF2-40B4-BE49-F238E27FC236}">
                <a16:creationId xmlns:a16="http://schemas.microsoft.com/office/drawing/2014/main" id="{D0601D6B-D8C6-4FD7-8FCB-BBA5C9B77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19" y="2676016"/>
            <a:ext cx="6744928" cy="345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697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	Introduction</a:t>
            </a:r>
            <a:r>
              <a:rPr lang="zh-CN" altLang="en-US" dirty="0"/>
              <a:t>
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52B97EC-C460-4F74-AF8B-99D7C533DB27}"/>
              </a:ext>
            </a:extLst>
          </p:cNvPr>
          <p:cNvSpPr txBox="1">
            <a:spLocks/>
          </p:cNvSpPr>
          <p:nvPr/>
        </p:nvSpPr>
        <p:spPr>
          <a:xfrm>
            <a:off x="514494" y="1445579"/>
            <a:ext cx="11163011" cy="480123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Video to video Translation: transferring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sequential content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information form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one domain to another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</a:p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While </a:t>
            </a:r>
            <a:r>
              <a:rPr lang="en-US" dirty="0">
                <a:solidFill>
                  <a:srgbClr val="6633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preserving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content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domain and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style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of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target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domain .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55CCC4-B6F8-401B-9034-3BF1B978A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14" y="3412770"/>
            <a:ext cx="5812230" cy="31302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FEE2A0-5874-4819-870F-E234AE82F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192" y="3429000"/>
            <a:ext cx="2819048" cy="31302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521838-3A2E-4F43-B125-B4FB4652BCE1}"/>
              </a:ext>
            </a:extLst>
          </p:cNvPr>
          <p:cNvSpPr/>
          <p:nvPr/>
        </p:nvSpPr>
        <p:spPr>
          <a:xfrm>
            <a:off x="899534" y="6168675"/>
            <a:ext cx="884549" cy="4001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Style</a:t>
            </a:r>
            <a:endParaRPr lang="en-US" sz="16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E14C0A-24B4-4871-A835-80AAB5BBEF8A}"/>
              </a:ext>
            </a:extLst>
          </p:cNvPr>
          <p:cNvSpPr/>
          <p:nvPr/>
        </p:nvSpPr>
        <p:spPr>
          <a:xfrm>
            <a:off x="899534" y="3246586"/>
            <a:ext cx="1084477" cy="4001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endParaRPr lang="en-US" sz="20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Introduction</a:t>
            </a:r>
            <a:r>
              <a:rPr lang="zh-CN" altLang="en-US" dirty="0"/>
              <a:t>
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52B97EC-C460-4F74-AF8B-99D7C533DB27}"/>
              </a:ext>
            </a:extLst>
          </p:cNvPr>
          <p:cNvSpPr txBox="1">
            <a:spLocks/>
          </p:cNvSpPr>
          <p:nvPr/>
        </p:nvSpPr>
        <p:spPr>
          <a:xfrm>
            <a:off x="6737336" y="1767900"/>
            <a:ext cx="5043200" cy="3322200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Content Translation: transferring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content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information form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one domain to another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  </a:t>
            </a:r>
          </a:p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While </a:t>
            </a:r>
            <a:r>
              <a:rPr lang="en-US" dirty="0">
                <a:solidFill>
                  <a:srgbClr val="6633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preserving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content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domain and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style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of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target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domain 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76E8DF-1504-416C-8E00-97580EE8BCF9}"/>
              </a:ext>
            </a:extLst>
          </p:cNvPr>
          <p:cNvGrpSpPr/>
          <p:nvPr/>
        </p:nvGrpSpPr>
        <p:grpSpPr>
          <a:xfrm>
            <a:off x="602715" y="1767900"/>
            <a:ext cx="5921910" cy="3322199"/>
            <a:chOff x="514495" y="1915383"/>
            <a:chExt cx="5921910" cy="33221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855CCC4-B6F8-401B-9034-3BF1B978A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175" y="2081567"/>
              <a:ext cx="5812230" cy="313025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521838-3A2E-4F43-B125-B4FB4652BCE1}"/>
                </a:ext>
              </a:extLst>
            </p:cNvPr>
            <p:cNvSpPr/>
            <p:nvPr/>
          </p:nvSpPr>
          <p:spPr>
            <a:xfrm>
              <a:off x="514495" y="4837472"/>
              <a:ext cx="884549" cy="4001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Style</a:t>
              </a:r>
              <a:endParaRPr lang="en-US" sz="1600" b="1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E14C0A-24B4-4871-A835-80AAB5BBEF8A}"/>
                </a:ext>
              </a:extLst>
            </p:cNvPr>
            <p:cNvSpPr/>
            <p:nvPr/>
          </p:nvSpPr>
          <p:spPr>
            <a:xfrm>
              <a:off x="514495" y="1915383"/>
              <a:ext cx="1084477" cy="4001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Source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782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Introduction</a:t>
            </a:r>
            <a:r>
              <a:rPr lang="zh-CN" altLang="en-US" dirty="0"/>
              <a:t>
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52B97EC-C460-4F74-AF8B-99D7C533DB27}"/>
              </a:ext>
            </a:extLst>
          </p:cNvPr>
          <p:cNvSpPr txBox="1">
            <a:spLocks/>
          </p:cNvSpPr>
          <p:nvPr/>
        </p:nvSpPr>
        <p:spPr>
          <a:xfrm>
            <a:off x="7057623" y="1445579"/>
            <a:ext cx="4619882" cy="480123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Video translation: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a class of vision and graphics problems where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goal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is to learn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mapping between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an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input video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and an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output video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84A64-D6EC-401A-98F4-3CD073B03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94" y="1919643"/>
            <a:ext cx="5784631" cy="30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2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  <p:tag name="MH_ORDER" val="Rectangle 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  <p:tag name="MH_ORDER" val="文本框 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  <p:tag name="MH_ORDER" val="Freeform 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SubTitle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Text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Text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Text"/>
  <p:tag name="MH_ORDER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SubTitle"/>
  <p:tag name="MH_ORDER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SubTitle"/>
  <p:tag name="MH_ORDER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Desc"/>
  <p:tag name="MH_ORDER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"/>
  <p:tag name="MH" val="20151217125034"/>
  <p:tag name="MH_LIBRARY" val="GRAPHIC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SubTitle"/>
  <p:tag name="MH_ORDER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SubTitle"/>
  <p:tag name="MH_ORDER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SubTitle"/>
  <p:tag name="MH_ORDER" val="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PageTitle"/>
  <p:tag name="MH_ORDER" val="PageTitl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3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8050D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2209</Words>
  <Application>Microsoft Office PowerPoint</Application>
  <PresentationFormat>Widescreen</PresentationFormat>
  <Paragraphs>186</Paragraphs>
  <Slides>26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Arial Unicode MS</vt:lpstr>
      <vt:lpstr>Calibri</vt:lpstr>
      <vt:lpstr>Cambria Math</vt:lpstr>
      <vt:lpstr>Corbel</vt:lpstr>
      <vt:lpstr>Helvetica</vt:lpstr>
      <vt:lpstr>Times New Roman</vt:lpstr>
      <vt:lpstr>Office 主题</vt:lpstr>
      <vt:lpstr>PowerPoint Presentation</vt:lpstr>
      <vt:lpstr> Kirubel Abebe</vt:lpstr>
      <vt:lpstr>Title: “Temporal Cycle consistency: for a video to video translation.”  MSc Thesis presentation.</vt:lpstr>
      <vt:lpstr>PowerPoint Presentation</vt:lpstr>
      <vt:lpstr>PowerPoint Presentation</vt:lpstr>
      <vt:lpstr>PowerPoint Presentation</vt:lpstr>
      <vt:lpstr> Introduction
</vt:lpstr>
      <vt:lpstr>Introduction
</vt:lpstr>
      <vt:lpstr>Introduction
</vt:lpstr>
      <vt:lpstr>Background 
</vt:lpstr>
      <vt:lpstr>Cycle-GAN</vt:lpstr>
      <vt:lpstr>Background</vt:lpstr>
      <vt:lpstr>Background 
</vt:lpstr>
      <vt:lpstr>Motivations
</vt:lpstr>
      <vt:lpstr>PowerPoint Presentation</vt:lpstr>
      <vt:lpstr>Enter title
</vt:lpstr>
      <vt:lpstr>Enter title
</vt:lpstr>
      <vt:lpstr>Enter title
</vt:lpstr>
      <vt:lpstr>Enter title
</vt:lpstr>
      <vt:lpstr>Enter title
</vt:lpstr>
      <vt:lpstr>Enter title
</vt:lpstr>
      <vt:lpstr>Enter title
</vt:lpstr>
      <vt:lpstr>Enter title
</vt:lpstr>
      <vt:lpstr>Enter title
</vt:lpstr>
      <vt:lpstr>LOREM IPSUM DOLOR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kirubel abebe</cp:lastModifiedBy>
  <cp:revision>118</cp:revision>
  <dcterms:created xsi:type="dcterms:W3CDTF">2015-12-16T09:32:00Z</dcterms:created>
  <dcterms:modified xsi:type="dcterms:W3CDTF">2020-09-23T10:05:34Z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1033-11.2.0.9684</vt:lpwstr>
  </property>
</Properties>
</file>